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39F8E-E0FD-42E9-8E29-4439374DE77C}" type="datetimeFigureOut">
              <a:rPr lang="en-US" smtClean="0"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BA8FE-AC25-4EF3-86F8-248380BAAB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39F8E-E0FD-42E9-8E29-4439374DE77C}" type="datetimeFigureOut">
              <a:rPr lang="en-US" smtClean="0"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BA8FE-AC25-4EF3-86F8-248380BAAB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39F8E-E0FD-42E9-8E29-4439374DE77C}" type="datetimeFigureOut">
              <a:rPr lang="en-US" smtClean="0"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BA8FE-AC25-4EF3-86F8-248380BAAB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39F8E-E0FD-42E9-8E29-4439374DE77C}" type="datetimeFigureOut">
              <a:rPr lang="en-US" smtClean="0"/>
              <a:t>1/4/2012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BA8FE-AC25-4EF3-86F8-248380BAAB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39F8E-E0FD-42E9-8E29-4439374DE77C}" type="datetimeFigureOut">
              <a:rPr lang="en-US" smtClean="0"/>
              <a:t>1/4/2012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BA8FE-AC25-4EF3-86F8-248380BAAB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39F8E-E0FD-42E9-8E29-4439374DE77C}" type="datetimeFigureOut">
              <a:rPr lang="en-US" smtClean="0"/>
              <a:t>1/4/2012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BA8FE-AC25-4EF3-86F8-248380BAAB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39F8E-E0FD-42E9-8E29-4439374DE77C}" type="datetimeFigureOut">
              <a:rPr lang="en-US" smtClean="0"/>
              <a:t>1/4/2012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BA8FE-AC25-4EF3-86F8-248380BAAB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39F8E-E0FD-42E9-8E29-4439374DE77C}" type="datetimeFigureOut">
              <a:rPr lang="en-US" smtClean="0"/>
              <a:t>1/4/2012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BA8FE-AC25-4EF3-86F8-248380BAAB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39F8E-E0FD-42E9-8E29-4439374DE77C}" type="datetimeFigureOut">
              <a:rPr lang="en-US" smtClean="0"/>
              <a:t>1/4/2012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BA8FE-AC25-4EF3-86F8-248380BAAB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39F8E-E0FD-42E9-8E29-4439374DE77C}" type="datetimeFigureOut">
              <a:rPr lang="en-US" smtClean="0"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BA8FE-AC25-4EF3-86F8-248380BAAB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39F8E-E0FD-42E9-8E29-4439374DE77C}" type="datetimeFigureOut">
              <a:rPr lang="en-US" smtClean="0"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BA8FE-AC25-4EF3-86F8-248380BAAB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239F8E-E0FD-42E9-8E29-4439374DE77C}" type="datetimeFigureOut">
              <a:rPr lang="en-US" smtClean="0"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BA8FE-AC25-4EF3-86F8-248380BAAB8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DMPS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brkrproxy</dc:creator>
  <cp:lastModifiedBy>brkrproxy</cp:lastModifiedBy>
  <cp:revision>1</cp:revision>
  <dcterms:created xsi:type="dcterms:W3CDTF">2012-01-04T18:46:50Z</dcterms:created>
  <dcterms:modified xsi:type="dcterms:W3CDTF">2012-01-04T18:47:29Z</dcterms:modified>
</cp:coreProperties>
</file>