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1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F63CD-7062-46C0-9FBF-7BA737B1AB0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A85AB-7983-4657-BB7B-BC4C9F95C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7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A85AB-7983-4657-BB7B-BC4C9F95C5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4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9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9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70" y="1004669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7" y="998817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2AF7DBD-D62A-4009-AC9E-23ABC00A07E1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348814-934A-4DC8-9434-000F7BBE73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jpe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4800" dirty="0" smtClean="0"/>
              <a:t>All about Brazil!!!!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By: Isabelle Dally and Amaiya Chiles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217921"/>
      </p:ext>
    </p:extLst>
  </p:cSld>
  <p:clrMapOvr>
    <a:masterClrMapping/>
  </p:clrMapOvr>
  <p:transition spd="slow" advTm="7599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Tourism in Brazil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Brazil tourism is important</a:t>
            </a:r>
          </a:p>
          <a:p>
            <a:r>
              <a:rPr lang="en-US" dirty="0" smtClean="0"/>
              <a:t>In 2010 more then 5.1 MILLION visitors came from  far and wide and wanted to tour in Brazil</a:t>
            </a:r>
          </a:p>
          <a:p>
            <a:r>
              <a:rPr lang="en-US" dirty="0" smtClean="0"/>
              <a:t>Also in 2010  they got 5.9 BILLION dollars from people who wanted to tour in brazil now that is a Ton of money!            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= </a:t>
            </a:r>
            <a:endParaRPr lang="en-US" dirty="0"/>
          </a:p>
        </p:txBody>
      </p:sp>
      <p:pic>
        <p:nvPicPr>
          <p:cNvPr id="1026" name="Picture 2" descr="C:\Users\592960\AppData\Local\Microsoft\Windows\Temporary Internet Files\Content.IE5\B352ZY0O\MP90044349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800600"/>
            <a:ext cx="1221771" cy="183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592960\AppData\Local\Microsoft\Windows\Temporary Internet Files\Content.IE5\B352ZY0O\MC9003342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95285"/>
            <a:ext cx="1686155" cy="180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78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426">
        <p14:doors dir="vert"/>
      </p:transition>
    </mc:Choice>
    <mc:Fallback>
      <p:transition spd="slow" advTm="204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if you think that Brazil does not have many people you are WRONG….</a:t>
            </a:r>
          </a:p>
          <a:p>
            <a:r>
              <a:rPr lang="en-US" dirty="0" smtClean="0"/>
              <a:t>IT HAS 194.946 MILLION PEOPLE !!! ( Boy how crowed is it?)</a:t>
            </a:r>
          </a:p>
          <a:p>
            <a:r>
              <a:rPr lang="en-US" dirty="0" smtClean="0"/>
              <a:t>It is because Brazil is a very large country  </a:t>
            </a:r>
            <a:endParaRPr lang="en-US" dirty="0"/>
          </a:p>
        </p:txBody>
      </p:sp>
      <p:pic>
        <p:nvPicPr>
          <p:cNvPr id="2050" name="Picture 2" descr="C:\Users\592960\AppData\Local\Microsoft\Windows\Temporary Internet Files\Content.IE5\YPHJRHE0\MP90042287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2133600" cy="143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592960\AppData\Local\Microsoft\Windows\Temporary Internet Files\Content.IE5\YPHJRHE0\MP90044912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257800"/>
            <a:ext cx="2145413" cy="160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592960\AppData\Local\Microsoft\Windows\Temporary Internet Files\Content.IE5\8VHPH33X\MP900442452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13" y="4065181"/>
            <a:ext cx="1544800" cy="103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592960\AppData\Local\Microsoft\Windows\Temporary Internet Files\Content.IE5\6VDS8O53\MC900439899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5097480"/>
            <a:ext cx="1625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592960\AppData\Local\Microsoft\Windows\Temporary Internet Files\Content.IE5\8VHPH33X\MM900283754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715000"/>
            <a:ext cx="11239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592960\AppData\Local\Microsoft\Windows\Temporary Internet Files\Content.IE5\8VHPH33X\MC900383642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40" y="4378762"/>
            <a:ext cx="937260" cy="71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592960\AppData\Local\Microsoft\Windows\Temporary Internet Files\Content.IE5\6VDS8O53\MP900444001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379" y="4065181"/>
            <a:ext cx="1295400" cy="86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989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7377">
        <p14:shred/>
      </p:transition>
    </mc:Choice>
    <mc:Fallback>
      <p:transition spd="slow" advTm="1737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242048" cy="1143000"/>
          </a:xfrm>
        </p:spPr>
        <p:txBody>
          <a:bodyPr/>
          <a:lstStyle/>
          <a:p>
            <a:r>
              <a:rPr lang="en-US" dirty="0" smtClean="0"/>
              <a:t>Major Imports and Exports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Imports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886200" y="5867400"/>
            <a:ext cx="352044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Exports</a:t>
            </a:r>
            <a:endParaRPr lang="en-US" sz="3600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Machinery, Electrical things, Transport things, chemicals, Oil, Car parts, And electronics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Iron Ore, soy beans, Footwear, Coffee, and autos </a:t>
            </a:r>
            <a:endParaRPr lang="en-US" dirty="0"/>
          </a:p>
        </p:txBody>
      </p:sp>
      <p:pic>
        <p:nvPicPr>
          <p:cNvPr id="3074" name="Picture 2" descr="C:\Users\592960\AppData\Local\Microsoft\Windows\Temporary Internet Files\Content.IE5\YPHJRHE0\MP90042303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111795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592960\AppData\Local\Microsoft\Windows\Temporary Internet Files\Content.IE5\8VHPH33X\MC90038420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3800"/>
            <a:ext cx="1300277" cy="18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810756"/>
      </p:ext>
    </p:extLst>
  </p:cSld>
  <p:clrMapOvr>
    <a:masterClrMapping/>
  </p:clrMapOvr>
  <p:transition spd="slow" advTm="18567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Languages spoken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Spanish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Portuguese( It is close but not the same!)</a:t>
            </a:r>
            <a:endParaRPr lang="en-US" dirty="0"/>
          </a:p>
        </p:txBody>
      </p:sp>
      <p:pic>
        <p:nvPicPr>
          <p:cNvPr id="4098" name="Picture 2" descr="C:\Users\592960\AppData\Local\Microsoft\Windows\Temporary Internet Files\Content.IE5\6VDS8O53\MC90010489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003804"/>
            <a:ext cx="1813255" cy="85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592960\AppData\Local\Microsoft\Windows\Temporary Internet Files\Content.IE5\6VDS8O53\MP900362802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03804"/>
            <a:ext cx="3104388" cy="206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9316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87">
        <p14:ferris dir="l"/>
      </p:transition>
    </mc:Choice>
    <mc:Fallback>
      <p:transition spd="slow" advTm="96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Coffee, Soybeans, Wheat, Rice, And corn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6" r="12486"/>
          <a:stretch>
            <a:fillRect/>
          </a:stretch>
        </p:blipFill>
        <p:spPr>
          <a:xfrm>
            <a:off x="685800" y="1143000"/>
            <a:ext cx="4206240" cy="4206240"/>
          </a:xfrm>
        </p:spPr>
      </p:pic>
    </p:spTree>
    <p:extLst>
      <p:ext uri="{BB962C8B-B14F-4D97-AF65-F5344CB8AC3E}">
        <p14:creationId xmlns:p14="http://schemas.microsoft.com/office/powerpoint/2010/main" val="399505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5059">
        <p:checker/>
      </p:transition>
    </mc:Choice>
    <mc:Fallback>
      <p:transition spd="slow" advTm="15059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Coasts</a:t>
            </a:r>
            <a:br>
              <a:rPr lang="en-US" dirty="0" smtClean="0"/>
            </a:br>
            <a:r>
              <a:rPr lang="en-US" dirty="0" smtClean="0"/>
              <a:t>Mountains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deserts</a:t>
            </a:r>
            <a:br>
              <a:rPr lang="en-US" dirty="0" smtClean="0"/>
            </a:br>
            <a:r>
              <a:rPr lang="en-US" dirty="0" smtClean="0"/>
              <a:t>valleys of brazil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3179471"/>
            <a:ext cx="4245935" cy="264467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Amazon River and a lot more like: Amazon river basin, the Brazilian highlands, and the highest point Porto       </a:t>
            </a:r>
            <a:r>
              <a:rPr lang="en-US" sz="2400" dirty="0" err="1" smtClean="0"/>
              <a:t>rico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>
            <a:off x="609600" y="2286000"/>
            <a:ext cx="4206240" cy="4206240"/>
          </a:xfrm>
        </p:spPr>
      </p:sp>
      <p:pic>
        <p:nvPicPr>
          <p:cNvPr id="2050" name="Picture 2" descr="C:\Users\592960\AppData\Local\Microsoft\Windows\Temporary Internet Files\Content.IE5\457VB6OV\MP90042518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99762"/>
            <a:ext cx="4572000" cy="420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603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6596">
        <p14:honeycomb/>
      </p:transition>
    </mc:Choice>
    <mc:Fallback>
      <p:transition spd="slow" advTm="165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Major Holidays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CHRISMAS!!!!!!   </a:t>
            </a:r>
            <a:endParaRPr lang="en-US" sz="4400" dirty="0"/>
          </a:p>
        </p:txBody>
      </p:sp>
      <p:pic>
        <p:nvPicPr>
          <p:cNvPr id="1026" name="Picture 2" descr="C:\Users\592960\AppData\Local\Microsoft\Windows\Temporary Internet Files\Content.IE5\457VB6OV\MP90042245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87995"/>
            <a:ext cx="324929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592960\AppData\Local\Microsoft\Windows\Temporary Internet Files\Content.IE5\P6MF42FC\MP90040891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786" y="2879650"/>
            <a:ext cx="229381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022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0421">
        <p14:glitter pattern="hexagon"/>
      </p:transition>
    </mc:Choice>
    <mc:Fallback>
      <p:transition spd="slow" advTm="104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portages were first there ( That is why they spoke that) and they found the native Americans. </a:t>
            </a:r>
            <a:endParaRPr lang="en-US" dirty="0"/>
          </a:p>
        </p:txBody>
      </p:sp>
      <p:pic>
        <p:nvPicPr>
          <p:cNvPr id="3074" name="Picture 2" descr="C:\Users\592960\AppData\Local\Microsoft\Windows\Temporary Internet Files\Content.IE5\XX8T24SO\MC90002053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39110"/>
            <a:ext cx="1713586" cy="101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592960\AppData\Local\Microsoft\Windows\Temporary Internet Files\Content.IE5\XX8T24SO\MC90025108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63977"/>
            <a:ext cx="1988745" cy="15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285454"/>
      </p:ext>
    </p:extLst>
  </p:cSld>
  <p:clrMapOvr>
    <a:masterClrMapping/>
  </p:clrMapOvr>
  <p:transition spd="slow" advTm="16132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explorers of brazil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?????? ( No one knows ) :0</a:t>
            </a:r>
            <a:endParaRPr lang="en-US" dirty="0"/>
          </a:p>
        </p:txBody>
      </p:sp>
      <p:pic>
        <p:nvPicPr>
          <p:cNvPr id="4098" name="Picture 2" descr="C:\Users\592960\AppData\Local\Microsoft\Windows\Temporary Internet Files\Content.IE5\XX8T24SO\MC90015056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157" y="3498112"/>
            <a:ext cx="1553566" cy="181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592960\AppData\Local\Microsoft\Windows\Temporary Internet Files\Content.IE5\457VB6OV\MP90043877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2" y="4208410"/>
            <a:ext cx="2216888" cy="221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592960\AppData\Local\Microsoft\Windows\Temporary Internet Files\Content.IE5\P6MF42FC\MC90030431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09800"/>
            <a:ext cx="1070762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592960\AppData\Local\Microsoft\Windows\Temporary Internet Files\Content.IE5\P6MF42FC\MC90043156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924" y="4571857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592960\AppData\Local\Microsoft\Windows\Temporary Internet Files\Content.IE5\457VB6OV\MM900284095[1]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407483"/>
            <a:ext cx="1443038" cy="217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11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3520">
        <p14:vortex dir="r"/>
      </p:transition>
    </mc:Choice>
    <mc:Fallback>
      <p:transition spd="slow" advTm="135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Typical foods of Brazil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Main foods:</a:t>
            </a:r>
          </a:p>
          <a:p>
            <a:r>
              <a:rPr lang="en-US" dirty="0" err="1" smtClean="0"/>
              <a:t>Acaraje</a:t>
            </a:r>
            <a:endParaRPr lang="en-US" dirty="0" smtClean="0"/>
          </a:p>
          <a:p>
            <a:r>
              <a:rPr lang="en-US" dirty="0" err="1" smtClean="0"/>
              <a:t>Churrasco</a:t>
            </a:r>
            <a:endParaRPr lang="en-US" dirty="0" smtClean="0"/>
          </a:p>
          <a:p>
            <a:r>
              <a:rPr lang="en-US" dirty="0" err="1" smtClean="0"/>
              <a:t>Coxinha</a:t>
            </a:r>
            <a:endParaRPr lang="en-US" dirty="0" smtClean="0"/>
          </a:p>
          <a:p>
            <a:r>
              <a:rPr lang="en-US" dirty="0" err="1" smtClean="0"/>
              <a:t>Feijoado</a:t>
            </a:r>
            <a:endParaRPr lang="en-US" dirty="0" smtClean="0"/>
          </a:p>
          <a:p>
            <a:r>
              <a:rPr lang="en-US" dirty="0" smtClean="0"/>
              <a:t>Fruit</a:t>
            </a:r>
          </a:p>
          <a:p>
            <a:r>
              <a:rPr lang="en-US" dirty="0" smtClean="0"/>
              <a:t>Meat </a:t>
            </a:r>
          </a:p>
          <a:p>
            <a:r>
              <a:rPr lang="en-US" dirty="0" err="1" smtClean="0"/>
              <a:t>Monque</a:t>
            </a:r>
            <a:endParaRPr lang="en-US" dirty="0" smtClean="0"/>
          </a:p>
          <a:p>
            <a:r>
              <a:rPr lang="en-US" dirty="0" err="1" smtClean="0"/>
              <a:t>Pamonba</a:t>
            </a:r>
            <a:endParaRPr lang="en-US" dirty="0" smtClean="0"/>
          </a:p>
          <a:p>
            <a:r>
              <a:rPr lang="en-US" dirty="0" err="1" smtClean="0"/>
              <a:t>Pao</a:t>
            </a:r>
            <a:r>
              <a:rPr lang="en-US" dirty="0" smtClean="0"/>
              <a:t> de </a:t>
            </a:r>
            <a:r>
              <a:rPr lang="en-US" dirty="0" err="1" smtClean="0"/>
              <a:t>jueijo</a:t>
            </a:r>
            <a:endParaRPr lang="en-US" dirty="0" smtClean="0"/>
          </a:p>
          <a:p>
            <a:r>
              <a:rPr lang="en-US" dirty="0" err="1" smtClean="0"/>
              <a:t>Pidino</a:t>
            </a:r>
            <a:r>
              <a:rPr lang="en-US" dirty="0" smtClean="0"/>
              <a:t> de  </a:t>
            </a:r>
            <a:r>
              <a:rPr lang="en-US" dirty="0" err="1" smtClean="0"/>
              <a:t>jacare</a:t>
            </a:r>
            <a:endParaRPr lang="en-US" dirty="0" smtClean="0"/>
          </a:p>
          <a:p>
            <a:r>
              <a:rPr lang="en-US" dirty="0" smtClean="0"/>
              <a:t>PIZZA!!!!!!!!!!!!!!</a:t>
            </a:r>
            <a:endParaRPr lang="en-US" dirty="0"/>
          </a:p>
        </p:txBody>
      </p:sp>
      <p:pic>
        <p:nvPicPr>
          <p:cNvPr id="5122" name="Picture 2" descr="C:\Users\592960\AppData\Local\Microsoft\Windows\Temporary Internet Files\Content.IE5\YQM8H0QV\MC90044177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592960\AppData\Local\Microsoft\Windows\Temporary Internet Files\Content.IE5\457VB6OV\MP90042664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535" y="2971800"/>
            <a:ext cx="259206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874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26503">
        <p14:flash/>
      </p:transition>
    </mc:Choice>
    <mc:Fallback>
      <p:transition spd="slow" advTm="265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Religion  ( Famous ) of Brazil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Roman Catholic</a:t>
            </a:r>
            <a:endParaRPr lang="en-US" dirty="0"/>
          </a:p>
        </p:txBody>
      </p:sp>
      <p:pic>
        <p:nvPicPr>
          <p:cNvPr id="1026" name="Picture 2" descr="C:\Users\592960\AppData\Local\Microsoft\Windows\Temporary Internet Files\Content.IE5\YQM8H0QV\MM900336686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324" y="1676400"/>
            <a:ext cx="33289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592960\AppData\Local\Microsoft\Windows\Temporary Internet Files\Content.IE5\XX8T24SO\MP90044642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2" y="2161953"/>
            <a:ext cx="3338576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483028"/>
      </p:ext>
    </p:extLst>
  </p:cSld>
  <p:clrMapOvr>
    <a:masterClrMapping/>
  </p:clrMapOvr>
  <p:transition spd="slow" advTm="5739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Brazil is still good and standing and it will still be well</a:t>
            </a:r>
            <a:endParaRPr lang="en-US" dirty="0"/>
          </a:p>
        </p:txBody>
      </p:sp>
      <p:pic>
        <p:nvPicPr>
          <p:cNvPr id="1026" name="Picture 2" descr="C:\Users\592960\AppData\Local\Microsoft\Windows\Temporary Internet Files\Content.IE5\P6MF42FC\MP91022098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02" y="2286000"/>
            <a:ext cx="203439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33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743">
        <p14:flash/>
      </p:transition>
    </mc:Choice>
    <mc:Fallback>
      <p:transition spd="slow" advTm="87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end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Be sure to wish Jeffrey a Jeffrey-day </a:t>
            </a:r>
            <a:r>
              <a:rPr lang="en-US" dirty="0" err="1" smtClean="0"/>
              <a:t>thingie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(He wants chocolate and cookies)</a:t>
            </a:r>
            <a:endParaRPr lang="en-US" dirty="0"/>
          </a:p>
        </p:txBody>
      </p:sp>
      <p:pic>
        <p:nvPicPr>
          <p:cNvPr id="2050" name="Picture 2" descr="C:\Users\592960\AppData\Local\Microsoft\Windows\Temporary Internet Files\Content.IE5\XX8T24SO\MP90026222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00400"/>
            <a:ext cx="3657600" cy="240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653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3960">
        <p14:prism isInverted="1"/>
      </p:transition>
    </mc:Choice>
    <mc:Fallback>
      <p:transition spd="slow" advTm="139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204</TotalTime>
  <Words>278</Words>
  <Application>Microsoft Office PowerPoint</Application>
  <PresentationFormat>On-screen Show (4:3)</PresentationFormat>
  <Paragraphs>49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Opulent</vt:lpstr>
      <vt:lpstr>All about Brazil!!!!</vt:lpstr>
      <vt:lpstr>Tourism in Brazil</vt:lpstr>
      <vt:lpstr>Population</vt:lpstr>
      <vt:lpstr>Major Imports and Exports</vt:lpstr>
      <vt:lpstr>Languages spoken</vt:lpstr>
      <vt:lpstr>Agriculture</vt:lpstr>
      <vt:lpstr>The Coasts Mountains deserts valleys of brazil </vt:lpstr>
      <vt:lpstr>            Major Holidays</vt:lpstr>
      <vt:lpstr>History</vt:lpstr>
      <vt:lpstr>The explorers of brazil</vt:lpstr>
      <vt:lpstr> Typical foods of Brazil</vt:lpstr>
      <vt:lpstr>Religion  ( Famous ) of Brazil</vt:lpstr>
      <vt:lpstr>Later…</vt:lpstr>
      <vt:lpstr>                                                                                 The end Be sure to wish Jeffrey a Jeffrey-day thingie 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Brazil!!!!</dc:title>
  <dc:creator>Dally, Isabelle</dc:creator>
  <cp:lastModifiedBy>Dally, Isabelle</cp:lastModifiedBy>
  <cp:revision>16</cp:revision>
  <dcterms:created xsi:type="dcterms:W3CDTF">2011-12-15T16:44:15Z</dcterms:created>
  <dcterms:modified xsi:type="dcterms:W3CDTF">2012-01-10T17:40:13Z</dcterms:modified>
</cp:coreProperties>
</file>