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 autoAdjust="0"/>
    <p:restoredTop sz="94660"/>
  </p:normalViewPr>
  <p:slideViewPr>
    <p:cSldViewPr>
      <p:cViewPr varScale="1">
        <p:scale>
          <a:sx n="45" d="100"/>
          <a:sy n="45" d="100"/>
        </p:scale>
        <p:origin x="-12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47735-5BE1-4163-8CF1-BD9D97C3CD24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076CD-447F-430A-866D-91C791BBEB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6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076CD-447F-430A-866D-91C791BBEB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90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5002A1-FABF-42D6-A726-8798EC8C517F}" type="datetimeFigureOut">
              <a:rPr lang="en-US" smtClean="0"/>
              <a:t>1/10/2012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230AAD-F1C9-4F30-90AD-F4B99331C4B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en.wikipedia.org/wiki/File:Cristinakirchnermensaje2010.jpg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hyperlink" Target="http://en.wikipedia.org/wiki/File:Buenos_Aires_-Argentina-_136.jp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en.wikipedia.org/wiki/File:Rosario_desde_el_aire.jpeg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://en.wikipedia.org/wiki/File:Zonapatioolmos.jp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6019800" cy="2209800"/>
          </a:xfrm>
        </p:spPr>
        <p:txBody>
          <a:bodyPr>
            <a:noAutofit/>
          </a:bodyPr>
          <a:lstStyle/>
          <a:p>
            <a:pPr algn="ctr"/>
            <a:r>
              <a:rPr lang="en-US" sz="15000" dirty="0" smtClean="0">
                <a:solidFill>
                  <a:schemeClr val="bg1"/>
                </a:solidFill>
                <a:latin typeface="Vladimir Script" pitchFamily="66" charset="0"/>
                <a:cs typeface="Vijaya" pitchFamily="34" charset="0"/>
              </a:rPr>
              <a:t>A</a:t>
            </a:r>
            <a:r>
              <a:rPr lang="en-US" sz="12000" dirty="0" smtClean="0">
                <a:solidFill>
                  <a:schemeClr val="bg1"/>
                </a:solidFill>
                <a:latin typeface="Vladimir Script" pitchFamily="66" charset="0"/>
                <a:cs typeface="Vijaya" pitchFamily="34" charset="0"/>
              </a:rPr>
              <a:t>rgentina</a:t>
            </a:r>
            <a:endParaRPr lang="en-US" sz="12000" dirty="0">
              <a:solidFill>
                <a:schemeClr val="bg1"/>
              </a:solidFill>
              <a:latin typeface="Vladimir Script" pitchFamily="66" charset="0"/>
              <a:cs typeface="Vijay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67200"/>
            <a:ext cx="9144000" cy="1447800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By: </a:t>
            </a:r>
            <a:r>
              <a:rPr lang="en-US" sz="7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Valerie D, And Savannah H</a:t>
            </a:r>
            <a:r>
              <a:rPr lang="en-US" sz="7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endParaRPr lang="en-US" sz="7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://www.mapsofworld.com/images/world-countries-flags/argentina-fla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006009"/>
            <a:ext cx="3714750" cy="226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74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950"/>
          </a:xfrm>
        </p:spPr>
        <p:txBody>
          <a:bodyPr/>
          <a:lstStyle/>
          <a:p>
            <a:r>
              <a:rPr lang="en-US" sz="5400" dirty="0" smtClean="0">
                <a:latin typeface="Poor Richard" pitchFamily="18" charset="0"/>
              </a:rPr>
              <a:t>The President of Argentina.</a:t>
            </a:r>
            <a:endParaRPr lang="en-US" sz="5400" dirty="0">
              <a:latin typeface="Poor Richard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0" y="1219200"/>
            <a:ext cx="2819400" cy="40386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The president of Argentina is Cristina Fernandez De Kirchner.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She was born on February 19, 1953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She’s the first elected Argentina female president.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400" dirty="0"/>
          </a:p>
        </p:txBody>
      </p:sp>
      <p:pic>
        <p:nvPicPr>
          <p:cNvPr id="2050" name="Picture 2" descr="http://upload.wikimedia.org/wikipedia/commons/thumb/2/22/Cristinakirchnermensaje2010.jpg/220px-Cristinakirchnermensaje2010.jpg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6" b="17936"/>
          <a:stretch>
            <a:fillRect/>
          </a:stretch>
        </p:blipFill>
        <p:spPr bwMode="auto">
          <a:xfrm rot="420000">
            <a:off x="3498980" y="1257325"/>
            <a:ext cx="4617720" cy="393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80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860"/>
            <a:ext cx="9144000" cy="16002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Aharoni" pitchFamily="2" charset="-79"/>
                <a:cs typeface="Aharoni" pitchFamily="2" charset="-79"/>
              </a:rPr>
              <a:t>Argentina’s Background</a:t>
            </a:r>
            <a:endParaRPr lang="en-US" sz="6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9493" y="1828800"/>
            <a:ext cx="9144000" cy="472440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/>
              <a:t>Includes </a:t>
            </a:r>
            <a:r>
              <a:rPr lang="en-US" sz="8000" dirty="0"/>
              <a:t>history, famous explorers And languages </a:t>
            </a:r>
            <a:r>
              <a:rPr lang="en-US" sz="8000" dirty="0" smtClean="0"/>
              <a:t>spoken.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8910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chemeClr val="tx1"/>
                </a:solidFill>
                <a:latin typeface="Vijaya" pitchFamily="34" charset="0"/>
                <a:cs typeface="Vijaya" pitchFamily="34" charset="0"/>
              </a:rPr>
              <a:t>Argentina’s History</a:t>
            </a:r>
            <a:endParaRPr lang="en-US" sz="9600" dirty="0">
              <a:solidFill>
                <a:schemeClr val="tx1"/>
              </a:solidFill>
              <a:latin typeface="Vijaya" pitchFamily="34" charset="0"/>
              <a:cs typeface="Vijay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3886200"/>
          </a:xfrm>
        </p:spPr>
        <p:txBody>
          <a:bodyPr/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The earliest evidence of humans in Argentina was in 11,000 BC  and was found in Patagonia. These finds were of the 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D</a:t>
            </a:r>
            <a:r>
              <a:rPr lang="en-US" dirty="0" smtClean="0">
                <a:latin typeface="Aharoni" pitchFamily="2" charset="-79"/>
                <a:cs typeface="Aharoni" pitchFamily="2" charset="-79"/>
              </a:rPr>
              <a:t>iaguitas, huarpes, and sanavirones.</a:t>
            </a:r>
          </a:p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The Inca empire, under sapa-ince  pachacutes, invaded and conquered present day north-western Argentina in 1480.</a:t>
            </a:r>
          </a:p>
          <a:p>
            <a:pPr marL="0" indent="0">
              <a:buNone/>
            </a:pP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00420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Vladimir Script" pitchFamily="66" charset="0"/>
              </a:rPr>
              <a:t>Argentina’s Famous Explorer.</a:t>
            </a:r>
            <a:endParaRPr lang="en-US" dirty="0">
              <a:latin typeface="Vladimir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001024">
            <a:off x="395190" y="2264655"/>
            <a:ext cx="4572000" cy="3200400"/>
          </a:xfrm>
        </p:spPr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Poor Richard" pitchFamily="18" charset="0"/>
              </a:rPr>
              <a:t>One of Argentina’s  famous explorer is  Juan  Diaz  De  Solis.</a:t>
            </a:r>
          </a:p>
          <a:p>
            <a:r>
              <a:rPr lang="en-US" dirty="0" smtClean="0">
                <a:solidFill>
                  <a:srgbClr val="7030A0"/>
                </a:solidFill>
                <a:latin typeface="Poor Richard" pitchFamily="18" charset="0"/>
              </a:rPr>
              <a:t>Juan was a Spanish navigator and explorer.</a:t>
            </a:r>
          </a:p>
          <a:p>
            <a:r>
              <a:rPr lang="en-US" dirty="0" smtClean="0">
                <a:solidFill>
                  <a:srgbClr val="7030A0"/>
                </a:solidFill>
                <a:latin typeface="Poor Richard" pitchFamily="18" charset="0"/>
              </a:rPr>
              <a:t>He was born January 20,  1470</a:t>
            </a:r>
          </a:p>
          <a:p>
            <a:r>
              <a:rPr lang="en-US" dirty="0" smtClean="0">
                <a:solidFill>
                  <a:srgbClr val="7030A0"/>
                </a:solidFill>
                <a:latin typeface="Poor Richard" pitchFamily="18" charset="0"/>
              </a:rPr>
              <a:t>Charrua  Indians  killed Juan and other men.</a:t>
            </a:r>
          </a:p>
        </p:txBody>
      </p:sp>
      <p:pic>
        <p:nvPicPr>
          <p:cNvPr id="3074" name="Picture 2" descr="http://t0.gstatic.com/images?q=tbn:ANd9GcSAHJn7Bo5zx6BPo3pL4qXRnAbsI7zDcRb06w2zXhDB-7ZgQxhktVCDJLm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963" y="1828800"/>
            <a:ext cx="3352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40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 smtClean="0">
                <a:solidFill>
                  <a:srgbClr val="002060"/>
                </a:solidFill>
                <a:latin typeface="Poor Richard" pitchFamily="18" charset="0"/>
                <a:ea typeface="Verdana" pitchFamily="34" charset="0"/>
                <a:cs typeface="Verdana" pitchFamily="34" charset="0"/>
              </a:rPr>
              <a:t>Languages Of Argentina</a:t>
            </a:r>
            <a:endParaRPr lang="en-US" sz="7200" dirty="0">
              <a:solidFill>
                <a:srgbClr val="002060"/>
              </a:solidFill>
              <a:latin typeface="Poor Richard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/>
          </a:bodyPr>
          <a:lstStyle/>
          <a:p>
            <a:r>
              <a:rPr lang="en-US" sz="3200" i="1" dirty="0" smtClean="0">
                <a:solidFill>
                  <a:srgbClr val="7030A0"/>
                </a:solidFill>
              </a:rPr>
              <a:t>Argentina’s official language is Spanish.</a:t>
            </a:r>
          </a:p>
          <a:p>
            <a:r>
              <a:rPr lang="en-US" sz="3200" i="1" dirty="0" smtClean="0">
                <a:solidFill>
                  <a:srgbClr val="7030A0"/>
                </a:solidFill>
              </a:rPr>
              <a:t>Argentina has more then 1,500,000 </a:t>
            </a:r>
            <a:r>
              <a:rPr lang="en-US" sz="3200" i="1" dirty="0">
                <a:solidFill>
                  <a:srgbClr val="7030A0"/>
                </a:solidFill>
              </a:rPr>
              <a:t>Italian </a:t>
            </a:r>
            <a:r>
              <a:rPr lang="en-US" sz="3200" i="1" dirty="0" smtClean="0">
                <a:solidFill>
                  <a:srgbClr val="7030A0"/>
                </a:solidFill>
              </a:rPr>
              <a:t>speakers.</a:t>
            </a:r>
          </a:p>
          <a:p>
            <a:r>
              <a:rPr lang="en-US" sz="3200" i="1" dirty="0" smtClean="0">
                <a:solidFill>
                  <a:srgbClr val="7030A0"/>
                </a:solidFill>
              </a:rPr>
              <a:t>Standard Germen is spoken by around 400,00 people.</a:t>
            </a:r>
          </a:p>
          <a:p>
            <a:r>
              <a:rPr lang="en-US" sz="3200" i="1" dirty="0" smtClean="0">
                <a:solidFill>
                  <a:srgbClr val="7030A0"/>
                </a:solidFill>
              </a:rPr>
              <a:t>200,000 people in Argentina speak Quechua.</a:t>
            </a:r>
          </a:p>
          <a:p>
            <a:r>
              <a:rPr lang="en-US" sz="3200" i="1" dirty="0" smtClean="0">
                <a:solidFill>
                  <a:srgbClr val="7030A0"/>
                </a:solidFill>
              </a:rPr>
              <a:t>Also other languages are spoken in Argentina.</a:t>
            </a:r>
            <a:endParaRPr lang="en-US" sz="32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924800" cy="2895600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latin typeface="Algerian" pitchFamily="82" charset="0"/>
              </a:rPr>
              <a:t>Geographical makeup</a:t>
            </a:r>
            <a:endParaRPr lang="en-US" sz="8000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924800" cy="3019864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>
                <a:latin typeface="Arial Black" pitchFamily="34" charset="0"/>
              </a:rPr>
              <a:t>Includes: coasts, mountains, deserts, valleys, etc. And Argentina’s population.</a:t>
            </a:r>
            <a:endParaRPr lang="en-US" sz="4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8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371600"/>
          </a:xfrm>
        </p:spPr>
        <p:txBody>
          <a:bodyPr/>
          <a:lstStyle/>
          <a:p>
            <a:pPr algn="ctr"/>
            <a:r>
              <a:rPr lang="en-US" dirty="0" smtClean="0"/>
              <a:t>Coasts, mountains, deserts , valleys, etc.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4191000" cy="52578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dirty="0"/>
              <a:t> </a:t>
            </a:r>
            <a:r>
              <a:rPr lang="en-US" sz="3200" dirty="0" smtClean="0"/>
              <a:t>Pampas are grasslands in Argentina.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Pampas are very famous there.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Andes are to the west of Argentina.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Grasses, trees and flourish are very rare in Argentina.</a:t>
            </a:r>
            <a:endParaRPr lang="en-US" sz="3200" dirty="0"/>
          </a:p>
        </p:txBody>
      </p:sp>
      <p:pic>
        <p:nvPicPr>
          <p:cNvPr id="1026" name="Picture 2" descr="http://t3.gstatic.com/images?q=tbn:ANd9GcSeNWYoEiu2Kn8fHnDFGeJlbgCJ16OrV8pwr25PQQORKAG8hGLhd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38300"/>
            <a:ext cx="57150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Elbow Connector 4"/>
          <p:cNvCxnSpPr/>
          <p:nvPr/>
        </p:nvCxnSpPr>
        <p:spPr>
          <a:xfrm>
            <a:off x="2628900" y="2133600"/>
            <a:ext cx="800100" cy="47625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t3.gstatic.com/images?q=tbn:ANd9GcQPDpUFEg0fGO9E-tOq3T3nk2b0cvYU0mfzjAHZVR0oZX8N5ipa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1" y="3581400"/>
            <a:ext cx="384367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191000" y="4505325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http://t2.gstatic.com/images?q=tbn:ANd9GcSz8Oqgvnc0nTow-p2gu7UlsNlNHCM6FxoclLhIC3HREm_2S9Jq9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429249"/>
            <a:ext cx="3276600" cy="142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Elbow Connector 9"/>
          <p:cNvCxnSpPr/>
          <p:nvPr/>
        </p:nvCxnSpPr>
        <p:spPr>
          <a:xfrm>
            <a:off x="4191000" y="5429250"/>
            <a:ext cx="1371600" cy="69011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89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algn="ctr"/>
            <a:r>
              <a:rPr lang="en-US" sz="7200" dirty="0" smtClean="0"/>
              <a:t>Argentina’s Population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447800"/>
            <a:ext cx="3886200" cy="5410200"/>
          </a:xfrm>
        </p:spPr>
        <p:txBody>
          <a:bodyPr/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smtClean="0"/>
              <a:t>Argentina’s population is 40,117,096.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 smtClean="0"/>
              <a:t>Most people live in  Buenos Aires with a population of 3,050,728.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 </a:t>
            </a:r>
            <a:r>
              <a:rPr lang="en-US" sz="2400" dirty="0" smtClean="0"/>
              <a:t>The second rank with the most people is Cordoba. With a population of 1,371,000.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 smtClean="0"/>
              <a:t> The third rank with the most people is Rosario. With a population of 1,242,000</a:t>
            </a:r>
            <a:r>
              <a:rPr lang="en-US" dirty="0" smtClean="0"/>
              <a:t>.</a:t>
            </a:r>
          </a:p>
        </p:txBody>
      </p:sp>
      <p:pic>
        <p:nvPicPr>
          <p:cNvPr id="1026" name="Picture 2" descr="Buenos Aires">
            <a:hlinkClick r:id="rId2" tooltip="Buenos Aires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47800"/>
            <a:ext cx="35718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Elbow Connector 4"/>
          <p:cNvCxnSpPr/>
          <p:nvPr/>
        </p:nvCxnSpPr>
        <p:spPr>
          <a:xfrm>
            <a:off x="3124200" y="2438400"/>
            <a:ext cx="1143000" cy="3048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órdoba">
            <a:hlinkClick r:id="rId4" tooltip="Córdoba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972" y="3124200"/>
            <a:ext cx="35718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Elbow Connector 6"/>
          <p:cNvCxnSpPr/>
          <p:nvPr/>
        </p:nvCxnSpPr>
        <p:spPr>
          <a:xfrm>
            <a:off x="3352800" y="3733800"/>
            <a:ext cx="914400" cy="4572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Rosario">
            <a:hlinkClick r:id="rId6" tooltip="Rosario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309" y="4953000"/>
            <a:ext cx="3571875" cy="157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Elbow Connector 8"/>
          <p:cNvCxnSpPr/>
          <p:nvPr/>
        </p:nvCxnSpPr>
        <p:spPr>
          <a:xfrm>
            <a:off x="3352800" y="5562600"/>
            <a:ext cx="949509" cy="381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02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851648" cy="213360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latin typeface="Wide Latin" pitchFamily="18" charset="0"/>
              </a:rPr>
              <a:t>Argentina’s Economy</a:t>
            </a:r>
            <a:endParaRPr lang="en-US" sz="6000" dirty="0">
              <a:latin typeface="Wide Lati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124200"/>
            <a:ext cx="7854696" cy="175260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Includes: imports/exports, Agriculture, tourism, and monetary system.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4175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/>
              <a:t>Major Imports/Exports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6600" dirty="0" smtClean="0"/>
              <a:t>Imports</a:t>
            </a:r>
            <a:endParaRPr lang="en-US" sz="6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Exports</a:t>
            </a:r>
            <a:endParaRPr lang="en-US" sz="6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4800" y="2590800"/>
            <a:ext cx="4040188" cy="3845720"/>
          </a:xfrm>
        </p:spPr>
        <p:txBody>
          <a:bodyPr/>
          <a:lstStyle/>
          <a:p>
            <a:r>
              <a:rPr lang="en-US" dirty="0" smtClean="0"/>
              <a:t>Chocolate</a:t>
            </a:r>
          </a:p>
          <a:p>
            <a:r>
              <a:rPr lang="en-US" dirty="0" smtClean="0"/>
              <a:t>Leather</a:t>
            </a:r>
          </a:p>
          <a:p>
            <a:r>
              <a:rPr lang="en-US" dirty="0" smtClean="0"/>
              <a:t>Nuts</a:t>
            </a:r>
          </a:p>
          <a:p>
            <a:r>
              <a:rPr lang="en-US" dirty="0" smtClean="0"/>
              <a:t>Fresh Grapes</a:t>
            </a:r>
          </a:p>
          <a:p>
            <a:r>
              <a:rPr lang="en-US" dirty="0" smtClean="0"/>
              <a:t>Wine</a:t>
            </a:r>
          </a:p>
          <a:p>
            <a:r>
              <a:rPr lang="en-US" dirty="0" smtClean="0"/>
              <a:t>Garlic</a:t>
            </a:r>
          </a:p>
          <a:p>
            <a:r>
              <a:rPr lang="en-US" dirty="0" smtClean="0"/>
              <a:t>Vegetables</a:t>
            </a:r>
          </a:p>
          <a:p>
            <a:r>
              <a:rPr lang="en-US" dirty="0" smtClean="0"/>
              <a:t>Animal Food</a:t>
            </a:r>
          </a:p>
          <a:p>
            <a:r>
              <a:rPr lang="en-US" dirty="0" smtClean="0"/>
              <a:t>Line pipes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590800"/>
            <a:ext cx="4041775" cy="38457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Beef</a:t>
            </a:r>
          </a:p>
          <a:p>
            <a:r>
              <a:rPr lang="en-US" dirty="0" smtClean="0"/>
              <a:t>Soy Products</a:t>
            </a:r>
          </a:p>
          <a:p>
            <a:r>
              <a:rPr lang="en-US" dirty="0" smtClean="0"/>
              <a:t>Wheat</a:t>
            </a:r>
          </a:p>
          <a:p>
            <a:r>
              <a:rPr lang="en-US" dirty="0" smtClean="0"/>
              <a:t>Leather </a:t>
            </a:r>
          </a:p>
          <a:p>
            <a:r>
              <a:rPr lang="en-US" dirty="0" smtClean="0"/>
              <a:t>Milk</a:t>
            </a:r>
          </a:p>
          <a:p>
            <a:r>
              <a:rPr lang="en-US" dirty="0" smtClean="0"/>
              <a:t>Fruits </a:t>
            </a:r>
          </a:p>
          <a:p>
            <a:r>
              <a:rPr lang="en-US" dirty="0" smtClean="0"/>
              <a:t>Cereals</a:t>
            </a:r>
          </a:p>
          <a:p>
            <a:r>
              <a:rPr lang="en-US" dirty="0" smtClean="0"/>
              <a:t>Cotton</a:t>
            </a:r>
          </a:p>
          <a:p>
            <a:r>
              <a:rPr lang="en-US" dirty="0" smtClean="0"/>
              <a:t>Fuel</a:t>
            </a:r>
          </a:p>
          <a:p>
            <a:r>
              <a:rPr lang="en-US" dirty="0" smtClean="0"/>
              <a:t>Oil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7259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1362456"/>
          </a:xfrm>
        </p:spPr>
        <p:txBody>
          <a:bodyPr/>
          <a:lstStyle/>
          <a:p>
            <a:r>
              <a:rPr lang="en-US" sz="6000" dirty="0" smtClean="0">
                <a:latin typeface="Wide Latin" pitchFamily="18" charset="0"/>
              </a:rPr>
              <a:t>Argentina’s Agriculture</a:t>
            </a:r>
            <a:endParaRPr lang="en-US" sz="6000" dirty="0">
              <a:latin typeface="Wide Lati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905000"/>
            <a:ext cx="3962400" cy="4724400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800" dirty="0" smtClean="0">
                <a:latin typeface="Tw Cen MT Condensed Extra Bold" pitchFamily="34" charset="0"/>
              </a:rPr>
              <a:t> Grapes are grown in Argentina. The grapes are famous for making wines.</a:t>
            </a:r>
          </a:p>
          <a:p>
            <a:r>
              <a:rPr lang="en-US" sz="2800" dirty="0" smtClean="0">
                <a:latin typeface="Tw Cen MT Condensed Extra Bold" pitchFamily="34" charset="0"/>
              </a:rPr>
              <a:t> The Top 5 Harvest Productions: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>
                <a:latin typeface="Tw Cen MT Condensed Extra Bold" pitchFamily="34" charset="0"/>
              </a:rPr>
              <a:t> Soybean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>
                <a:latin typeface="Tw Cen MT Condensed Extra Bold" pitchFamily="34" charset="0"/>
              </a:rPr>
              <a:t> </a:t>
            </a:r>
            <a:r>
              <a:rPr lang="en-US" sz="2800" dirty="0" smtClean="0">
                <a:latin typeface="Tw Cen MT Condensed Extra Bold" pitchFamily="34" charset="0"/>
              </a:rPr>
              <a:t>Maize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>
                <a:latin typeface="Tw Cen MT Condensed Extra Bold" pitchFamily="34" charset="0"/>
              </a:rPr>
              <a:t>Sugar Cane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>
                <a:latin typeface="Tw Cen MT Condensed Extra Bold" pitchFamily="34" charset="0"/>
              </a:rPr>
              <a:t>Wheat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800" dirty="0" smtClean="0">
                <a:latin typeface="Tw Cen MT Condensed Extra Bold" pitchFamily="34" charset="0"/>
              </a:rPr>
              <a:t>Sunflower Seeds</a:t>
            </a:r>
            <a:endParaRPr lang="en-US" sz="2800" dirty="0">
              <a:latin typeface="Tw Cen MT Condensed Extra Bold" pitchFamily="34" charset="0"/>
            </a:endParaRPr>
          </a:p>
        </p:txBody>
      </p:sp>
      <p:pic>
        <p:nvPicPr>
          <p:cNvPr id="1026" name="Picture 2" descr="http://landingpadba.com/images/john/Pics%20for%20Articles/Archives/organics/grape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1579562"/>
            <a:ext cx="4419601" cy="16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Elbow Connector 6"/>
          <p:cNvCxnSpPr/>
          <p:nvPr/>
        </p:nvCxnSpPr>
        <p:spPr>
          <a:xfrm>
            <a:off x="3657600" y="2133600"/>
            <a:ext cx="761999" cy="3429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4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63500" y="-10683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215900" y="-9159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8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368300" y="-7635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520700" y="-6111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2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673100" y="-4587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4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825500" y="-3063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6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977900" y="-1539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8" descr="data:image/jpeg;base64,/9j/4AAQSkZJRgABAQAAAQABAAD/2wCEAAkGBhQSERUUEhMVFRUWGBwYGBgYGBgbGxocHRwaHR4bHxscHiYgFx8jHBocIC8gIycpLCwsHx4xNTAqNSYvLCkBCQoKDgwOGg8PGiwlHyQsLC80LzQsLCwsLywsLCwsLCwsLCwsLCwsLCwsLCwsLCwsLCwsLCwsLCwsLCwsLCwsLP/AABEIALkBEQMBIgACEQEDEQH/xAAcAAACAgMBAQAAAAAAAAAAAAAEBQMGAAECBwj/xABHEAACAQIEBAQCCAMFBgQHAAABAhEDIQAEEjEFIkFRBhNhcTKBFCNCUpGhscEV0fAzU2Jy4QcWkqLS8VRjc4IXJDRDk7LC/8QAGQEAAwEBAQAAAAAAAAAAAAAAAQIDAAQF/8QAMBEAAgIBAwMBBgUFAQAAAAAAAAECESEDEjETQVEiBDJhcYGRQqGxwfAjYtHh8TP/2gAMAwEAAhEDEQA/APccZin0vH9Nah85tNNtHlwhsGZ1LM/wxCaptYGJg4tVLNqyCpMKRqkytvWYj54LTQsZKXBNjMcs4AkkRjPNHcfjgDWdYzAmb4rSpKzVKiqFEm9x02F98abjFEJr81NMTOobYNMXcvIZjMAZDjtCsmunVUrt2g9iDBGJ04hTOzqfmMambdHyEYzENDNo6h1YFTsfnH64lnAGs3jMB1OK0/KaorqyrMkMIEbyZgRidMypAOpeYAi4vO0d8YFolxmK7408UfQ6SkCXcwu3QibdbGMI+A+P62YzS0dNLy+XmnnaQJhAxuCZaJCgGe4KTYr1EnRfsVnivjinRzC0IvvUdzpVFG5kAn0uB074shqCQJEnYdTG/vjx3jnFBTz9SrUpr/aNT5NStUF1Kkk9QdJOnpgxVi6s9qwewZeuHRXUyrAMD3BEj8sSYrHB/F1J6v0elLLSpE1KhPwlYBmQJ9436YUeJP8AaOvkK2UJlnUCoVGk3usG8x1AwKYepGrL9jMeZ8N/2tBaKmpTLtKLAYTqc1D220KpAAO8Ti5/xxtVkGnkAMmSz6SIEbAGT/pg7WZasRzjMJKniLSrErGkpJ5tPMQDJjpc2npiXhniBKpcFkBV9Ag/EIkH53/DG2sy1Isa4yMVfjfjlKFGrVCavKrCkRO+xJ9LaoncjDDwv4opZ6j5tKRzMCpI1CGIBIGwIEjApoKlF4Q3xrG9WKPkf9o2vOvl6iLTpoXl3Okqq6QpbUQFkk+u1upKyLJpF2xojGyw777Y3jGaOcawDm+P5em4R6yKxbTE3mAY9LEYU5Hxoj5s5dgFBA0MTBYmeWLyeVrg9AOuCTbXAN/tNrumQfToCGFqap1QSI0XAme+E/8Assy2WpKRTraq9ZA7p90AmIsD12N/yxV/9pvHsw1WtTZYpghYiQApJW46kSb3ue2K14F8VrkcytV0LrpZdIMRMcwm02i/QnFEm4km8n0dGBOKcNTMUalGoJWopU/Pr7g3+WPNOJ/7Y6vmKKNFQpT4XktqIndTECRaLjtsLx4O8XJn6HnafKh2WCwPw6TIMCRzDpvhXFgR88fwR/6jGY9p/gNHsv4jG8Q2HRuKVXopU06nJgzciGuTcHcXIj1Pc4b5zxPXrGmXrNyNIACgGRphgBDCDEeuECZs9iB3I3uLwCZHr6jeMdjNM28AbDUxHbaA0z7b98K9SXk4bfksGY8VVHbUzyYjqBE25RY3m8d8cN4gMTy7xI/rfCEV3sSpjfa0npfrHcdcbFZjAgrIAvHsImZuelvbC9SXkDt8jWtxMOCG0t3vG3qIIGMp8TVE0AAJ2lo/MmMLjqtyuBMnVa4vuOXYTf0tcY0yz8IUnYggETexBPaeg2xurLyzDTKeIRSUpTMKx1EKCenxTM7DHbcfvdhPaAT/AK/LClFJMBkAkfDBM/vbaN/ScSu/xTrMETax9BFyTfYHf0wvUl5Zg4+IwpHMBeQABv7fLEqeIGgw7Dob/l27/gcKUqSbBrKZsSB6TIG02n8ZjHVYdQCRAiWAuBcxYCPmLY3UflmGh41NMpq+rJkrspJ37TOFtQ5csGi6xAnaPTV+AONU5UDUAAZIk26G1hfoAep264wAQpMKOhJj8CG7RY3F+m46j8s1sNz+f84Bar1HAIIBJPN0InrHXCqlk6CkMqvIax1bEH397YmGZQHnqrBBbcabaieu/SBvMb4jo8RVyQhYxc6ObaZmBcWO+Cpy7WbIxrcbZipL1epHMRBiDcdxvgXMinVbUyux1TPMCT36TtjirmiSAoqXJu0rPqdRBgwTYdI64HeoQpIKyO7gXNtzPsev4HGU5GyEJRpq4YIysOWQWAt07Hb544qZKkyKhRiiEsBqYQWuYO42H4emIqWYLX5TPVQ7R1sVY9O4GwvfG9cBiziZgAaZkb73gbG07md8HfLyw5NpwigsfVbGblj0tMm4jpthuOM1AP7RwFiAGa22w6dNsJKNU6ZEknuHi8dyARF9ye+JRXUHSCZA5iNRE3lRYrsJMkb+l85S7tmpjOrxuowgtUaekmO/X1/niD+JG2+3QjAFNi3QAxeW+GYiWUEA+hP+mqlYXIfUNu94kHopgX3/AFxlJ+QUE5nMK6lWDFGgkT17wLmD++NZLMigNFIMg3s0et7zgFqygwKjOx6KAd5/uwd772t+O3qqIHLqJM6mUdye7WmbqZ/LB3S8hoZnjLgG7/i37YBzC03YsyEsxBJJJ1Rsfig32wLUqHSCxUCdzPcSZeCdj9iN8RNnlcnSWeAPhBZZ7mYWnAnp0xk5GocfxUgaNTwLAaybbCBJO2I8txHRIQso2sxj1F/XphM+d0MF8xPZAajN2gWU32gE7HEh1RNUrTXcF211DuCAvwpaLCDMYNs1BVbiKlhUYSwMhievedvmcc/TV8wPpIfoxnVJvbqdybDr74Gy6llDj6tP72q0kzNlXp723E4XZriwVzToy7kwGnUzfM2UegsIvh032GSsaZ3NCo4Vk11GFlJ9d2I+EX9/xwOtCkA7aBFNgLDcj4iOoj9sazOjK0bsDVcDWZk3uPYC+J+FoBk5McylpgDcm197Rue2BvaVg7EhyVJiJQGRv3/Db+jgrK19A0pKiZ0gxv6YC4DWWtR0kybqZsQRteR0AOJcnmkLeQ5BYHcGJ9Qd+m2JuclazgDsH/iP/rf82MxN9BT+8P4U/wCWMwvU+JTAyr13GoVFpo14GpiWPSRAjcj547p5CoILgAGCDJCkb2J0nc9tumBKFBNZc6lYwxpio8RquH+sBGqPh5YxlfJq1TlpLUBWx8xnFhEFeYEneFmJFxid9l/PzEC6aKqwWDA8p0S2okgKoYG4G5HpuZxmZrpdyxOwjW2kkxuBYWtJPoek5SyPlqyijSBDcy6VOkqv1jEmwFjM2sNjjkZp/L1rQ0QNBLqEggnZWBYwRFz0gEYLy8GoxqtMgzTDAGTEneIsFIadJMe5xzUzBkaMvWJKyodZMX2VmEWi6qPyv1V4lSRSVcPU1ySNDAdzaAxMASD2gHCmpx/LeYORhIZTUPPaX2UkaRcWBsb32xlF80ZIZ0827kxSZJBBLVFQjpt8RMWtvfuRjqKjEhEUKQFMBzzHrP2vXmixkm+BKGZZ9eit9XoKyKQpyGtDDUVAkxpM9IvscMolGinm1KnltdS7HS5UtBIXl9NMz37YDVP/AKajvKa7AuqdGj7sm4kkKSbbTP44i+jF+ZxmDLE2NNFtaBYGQR13gbYVnjUtCVlSAJbyypI07WJBIuAIAuYtGMyHEl8xQtarVLagEf4Q7GJ0gbQAxgwTvAE4ZQlyah82RKAQh1aSfiaq53liF5blhtA9zYx/RSeUUiUkTy0lYAEidTNYwT63UdLIOLZ/MqoKoaYXoqxEkG9yW3EEibbCDgulkatOg9XNF9dSClKYJS8s3K0dLSCPeBg7GldoNDJ+FgaURaYJAIVRzXAkRBkgA7nb3xNS4ZUVYVQqzvC2Ei+lWsST2i3Q3NaznitFCjLURRKgAkwxJgyZaSPiPXrjeV4bm8ygrVaumk5MlmLHSomVS5tYASLwOuBsklcnRto8q8uovUMQJOlENz2gGAbTIg3vE44p06UQgTadICMTAm4GrV7n8oMI3y+UpMPMqVqpvYkKswRBA5xBgRN7i22DuI1M06MtKjFJRpCsFSQsxCyAzLq9b3gnGr4/sahvWqILVDTUyQgIQMu/KQwMCxFlG4tJBARz9FKaFXTSwYcpGom9mVNMdr7+tjipLwHOOwXyXEieflEROo6jYaQL+2LdwzgDUE0qFGZ0gVTU5jSJsRGy2iDe9rzbSjGKzKwuNAw4sh/sxVLHVZaZ1C1rkHYCzSSPbBtfPhdLVW8sxIDc5WZAmNIkqZu2xJtOAatRPLhqlRmZQSUDaR0hQTJLENLExJIgTGN8SyrQBTy6HSDPmqoeASG1M5lYZYF7fOTkkLQJmuPUyf7Vm5pgUkA6yYub2MTuSZwdmmBy+qrqWk3MqtzO03sGMJN7i5tY4zh2QShTYytOs5JLga1Xeyx8Nibeh6C/B4uUny6lR3mCwEkSAAZAcAG+zTzETecM/wC1B+QHX4xSpoQtBkEkgXVZO5GkLJiIOowIxvIVy6vWXy8vTLQG8tSzQDMHpYGb3PbfEdCnnaxOtzoILfXEQQCNTQdwCbExuBuYwzbiCUqSUy1FyojbSsiCYAU7gED36YZ4wufuFis5lHYmhSNePiNTsOmksVJG9rx88EZThtZgDXZadIActJqQLReIQwh2uRf1wvHEqtZmpZZCyEQVCKnKb80WUavW8DB2Q8NFJNeprKjUKSmQdtz9qdoXfBnUVl/uZ4IErOSpylEAXDOQIk9S7fEIi/yx1kcmuXGvMEM5P1ZYSkjcc8gkEbwOm04g8QeIFeAgA0Tp9iI+0CGHS0fviu5epUrslLUTcxuQvcwNhAvA6YdQbVvC/P7jKLaGOdztbNVPLQSZMAbAC0+3t+eGWU4XSyUvUqaqwUwPs7wQsG/+Y9Nt8O8lk6eSUoDLRrdwhM9rxtcjlkDvIOKd4i4kzsRIibQTbpBB6wPz37LF9R0sIyy9q4NMj5zMeWGt8TMdhtJ97AesYsviDLhKCU0BCQAHtpVr2ZjAUmxidj7QB4HyAKu2oBzAF7Tuot8ye0DDfj1IKjLrSoAbKfiaxBIjodIktBMKbdVnP+oo+DSfqrwVnwbUYGov3o/EyP0OHHFeDayKlOA4JOoEzaBzSY09LX3J3xXeA50LXAuZEKAAb9Adp7H32vi7ZaqxIEatMKEjVJ2LcpvzQJ6g7yZwdW4ztG1LUrK1/HF/oHGYk0L98f8AAn88bwLj4DY0zfEKaU0VWOYrinGt5IQSYVVAI2M3NiSbHZBmvFNdjGsgrtBIuBaPYCPl6Yc8P4jSqO1KlSFM1WLawSFRTFvLtawN7D2nBPGeB0nLCsdDGG1sGViYXUVtA1+oaIDfaOMnGL9S/wAgVXkry+Jq7DQKlRwBfTJN4BMgTG17dMNOGUj5BqZhqjI5OmkC0u32WYzO8x1JA6Ya8ErUsureUoINP/zIciNTGAOVSNJAMtfabL8znyOetSVVmKZK1BqtaTJ7TBO8WsIDldqKo2OxM/BNQULldIYSA1QhmiL6dUgdL3JaPQkZrIUFpuRQp60UysMykFl5ta2aCYg9Jg9MJOKcYStUZyxpkABVCgnTEDSCQFjffraIw3ydAU6PmVFerqEhX5ZAIhNJudViBER33wrtJbv3BTNZzMVK1IeR5Yp6YIllDSwGoyAoAJAAsVgG+FNLw67BmqVVCqkh0PmErI3UGVESADBneBcO8pnquZpmkq00TUPMc6iQpIAUAHTI76REKJGA+LeTS0r5egfZdWYvMgNq1G4kGBAElrmMNbXpRgHL+HqDOgGb0giXJUyoM9B1I6X+cmHuVVKFIfR6SP8AerVAASBIYg9UuCQJtvAGFnB+HojmtVJqKCFWIaBzS1QQ2lhAAEHodrGHiPGYcNTIQSRICysjfQJGnmkbNIk3AjNObqzVY7zWXrklvIpCCrawFk87aXZyepeI62nYYV8WzHmIddBlNlDDzdIJ2IlueSDG+/SxKl+MVGlWqBpAJGoBT1kkGJEAwZuIicMVy2ZWkajgU7jSTCmZglUAP3bm3qTbDOG3wGiThnBaFCorZrVVMatJXlFpBIBOoW08xgk+mHmdzbPTVmqVEp6ByKqgqDJmRZUOktZbWB3xrOZ7y6eoE/WEyygQADcBCCQxOonaL/IbJ06mZTSac0wWqGoFl2ULvp1wVULEC06ZnYRacvVIXnkjzPimkrllRqj6QBUYxpMxOqCTyQvTfr1rec8TVLgEhTIYb9h1t+Hr3xZk8MZVHYjzapuCh0ct5BBsZCi5tv7jCs5HLVMzNQLTCgsyIylSQ3wkRLbiVUG3XeLRcOUmFUS5XI5qohYsUpsJIEmwUtcAwTpBJEyBcjDFOLpSBUk1FBDBpQXa6jUCQTAi7W09cKOLeJ2JOmFUEhV0rIBBgwwv7xPrfFfyyPXqLSpyWZgFWwEkbkk2Pqdh1wXpbo3PBlG+R/n/ABNMGkWHKAdTsSdMgErqIHKQLQBFgNwuqeIWqNBAlmuBAG+0gcvQSOgw4oeFKOXAbNOGcqZQOAAx2WZDBx1NxB+WOlp5SlVBCKGADAoSVDXPl/EQZBjmO47Y0ZR/DG/ib0ktDI06I8x3cODKyTYyJUXEssjeZ5T1MQJ4s0g6VpqlkKqxVoBJAABFuvqR8U4H454hNUlUBAmAkbg2AIWZMgd7+uF1TwjmDY+WrGCKbMBUg+huCJEr67WxopJXqGS8hOe8ZVGQorsouAQQpKkzzBfiJ6yT29cS+GOHPmmNVzqVTpYGYaBOloBIm1tzsDifhfhCnQb/AOcdGcCfJmIIBYCepJCqRYAOe0gvPeIPI+ppoKChFAC6dRkSGLCRcG/XlvJxnJP0wC64R1xDjy0SNKQAWmCAJJAZeUkGNEztq2Gxaq57jRqEsARqn4uYmfwHzA3xzxninmAAgBtRJcky0nudgPl3N8C8L4DVzALIAEBC6mMDUY5QepuCewuemKQhGCtjx01VsEzWZkzN/wBe+L34S4Z5WVL6WNR21FgVgLFh3J69RePaXhXBKVFKf1aO/MlWoVnmiCFZjA5WEMINzYG+O8+WjQGEqradJkW+7pABF7gXjbEdTU6vpQs52tqFniTjoZ3Cgq0aSxiZDSQRpF+n7xbFMzNUk7zhj4hbSyqH1kKJOpiBN4Equ3z98L8nlWquFXcz+A646IpRjRbTiorcy9eElK5ZSI5SHudNywvqjltbe8HA/iIqFDAOVuqVIhNR5mAkc7CYPtPbDynlfLSlSWm2guEAKyHI+yAYJYm8GRfA3GqpqUgsNqIZYAgspJJBJH2YFgLQLbk8kZ3O6OXdcrPOjWZX1AkMOoJHpuLiRi++H80uYUTb70MRpWw6Hchet9oxR85kGpk2JWYDEEA2n22viyeCMyV1oFvZtYYgqLLaLCJJBawJHWMdOtFShuR0aqTjaLB/Baf3635f9eNYC0p6ficZjh3/ABZEaU0zjMAtMLzMuosNPMoSDf6vkkagPvR1OFWY4bmazMlWuNCCFZjqAVSACq9AbwbG994wJV+lNVbMAVKbgjmZfLg9ACAB19PczjMtka1ZlLhkk/GxLTJEMqkywuLiQLdSJssLMkjcEtPw7TplhUNRmEgaSgCmCVJFyZCjoDfa1yeHrllUeZ5rkvEAgMSY+KSRNiRYnrebLM5wR6SksrB4LMR8BUExvBvpgERJsATgbN+H66ka0CyA3My23ibki0Eg+m8YKr8Ug15YfRyuXqVKQDm39oaogcpkqCrcvUb3nphhm69CnTdVVyus+W4dB7FjpYmdoN97npWaxqU4hXGrlmw1HqAJMi8AjfDar4fzGlUCqJhtJqXUHlhhMbzPWLdYLNRT97A3HLGi8cUjRRUgEFQm0xO7E2JiTBglh2xxm/DqKjvUWWVA789lm2wCxLHlEkwG7HDLJcMy+VplmE12UEaoid4hjyxteTY3xqvk/MpkZhWVqlQ1Ay2OhRpJaSStgWHUwTfpzqa3YtExNmPEqoQKRbQggSirJKiSVBIQEzYTvvfAa8NWshqNl25ra0BVSb3WBpnckR0NrRhpUqUE0kZUOqzyPq5yyq0sbE2MgnfcdTgT/ewqoRV8vTcaWNidwgDQoJJJaTMnecXV/gRvkN6PC0y9RGTK0wYR4qM8qwkqok2NgSf0sQv43l60SE1qzWYLJ7dJ0yzFTpMSIvAiOt4sYIzrLPUBUlwdKkknkgw5ht22nYkziHhtHN1lI0soWRJLCJBYAFtgTsdpM+oVRcMyaDwrY5y3Dzmb1gyLRVdSlYYwGkEkiU0pB0j7QAEm2+I8fgo1IRE0+TlUSIAVYICbRvPrGC8lw1kpg5mqoV6enTAe0FlEgyIJif8AEfXAeaz1FYan5isGB1qdYtpUMIIEwD6g7ek005buf0BuTKvVy1dndxSYk6uZhv1PMQATeenthhlfDYSWzFWmqf4AXaxEgC026ep63wz434uFUKSFSmCVFJQFq3EGahDEiyzO8+lq5nuOuwZA40bBTNo2jfv0O4vvfrSm/gg57FpPB6blqtV6JTS1MiqQChPMIWRzQfiGrmJgEQQsy3ijykdKKoA0CdK7L6gSZAj974rLVXrOLlyY3knlgCfYADFp4X4EKqWzNRabJqc0wQXhRMg6iAxPSDb12lOMIf8Ao7+BmvILT4jWzDvoBcuD5kNC7RqLH0MAzcWgyQT8r4TcgVc26mmIWFKkFY0qxYWAUmT1MHvOGGUzVNKNQhAFYlhAhTpC6trkgaeYCbk7mCHxLjNNRTpjVT5eZSZQOSNRYDVsIgjqNpGEcpvEML8xbfYPo5CiqU1psC+iVHJJC7KWQc0k8xG7KN98Dcc4zVy9QsxoisV5HU6iqk6hDTKAkzKmZmeuKjXzuklY1LsDAEi9xPw3JMT/ACxrjfH6mYqq9Z9LLTVFhVACrOkKEAUL+P8AKkPZ2stjRj3OOL8XqN8ThpOondmmd2vJgm5wK2fdwLmQIHNGnpAn07YhzWa1BQAIAi3Uz8RncnsI2FtziweF/BvnIatVgFlQoky0wQQAR0tvi03DTVsriMbYt4VwE5mosqBTnmZTE2EgW3vuV67xi58MyNPKpqpqGKF506mYjkKy0BW2JIgiIMWwZUygy50U1NMo/wBYkm4tBmb6gRMgkb+mBOJ5urVqqNC0xpDBSyIgS4Vg1QjWTLEybmTscccpvWddvBKUnLHYk41xSs1FFNOiYGkhYgALHNHUQANWxm/TFY4+gYI1JETy0g6WqaiwMs51EwfQHBPEXJo6xUQ8wCUjpZtBkFmYRsQo2Ja3QA4R8Q49UqQKgQheUFV0gAWACgwo9gN+uL6UGshimJ6rTi1+D6PlpUMgVKlMlWKyF0n1sSe3tvOKsG0tIFugaGGLZwLLQktVBvZAw1NaAAQbEkgld4B74rre4W1fdpFoyRZqiapOtk5XZSW5TLEKdS2GohBvAE7YA4tSWmURmZ2UCTIMyb6eWV+rCjrcRfBj5M0gtVaoWvzKHEk6NBUm0KCQYEAkbzOFdfLuqU2Ymgyr9Xrg6oZrkBZAgQNUbg3F8cEWpZTOVAHGKStYlqbCCUbVHNEja0IAAPUXthXwjN+SWIQOGBUEmIES1utiL9rDexHiDiAquIpLRCqANA3A+0xnnJJJJN7jeMIHaCNuhmfnj0NOPpp8F4RtUNvNb+6H/C+MwF/vNmv/ABFX/iOMwvSRTpMfcQ45NAsEqgs8BzBpgWOhJXUG6lp9OsmfgvF6rjQlI1dCk3JsCNySdIBLQRaJNsF6Ur0vKRIemz1WeqR5aUh5aA2UBmZioJgmdIFziHM8XptTXTrpqLg69QkxI0qukLI6ybbiDMGltVIg+OCLP8JqOBU10zeAr1VLgao5iAFO5v29MSZTIr5qJ9JUgkbEgyRa+mBcjcjrPoJ/vI1LMIXSnVWmAwWBpII1CREtBN1NzBuJnGuI5pK1Wo9lQgkfY3HLpQa9ImOQTABAYC4eMZy95/oba6yPsuECkOCtVbzV1qVQPqkidIjuLk99jKPEhXMBqNOo1VQNPIXEr1CKBE/ERYSJ90eXzVY070TWSohE88kAkQDJKxeQo/U4myuSbKLUYvmqfmIAgQ6VYH4lLiVYAHYdjbbEpacVK3n9QUu51m/EbPKioiKVJ1GnBYneAsxJtHQHpsQsm1Z1107AHyyQWC8ykENcgWIW0SGvg3hnAKdSmNdQ0/KYFFC/EAru5J72UBjPQRGzvO08tTCMUVJYroCIwBLLDM0FiwUyRvHUE4zcYPbFA44KtxHg2aZlJpCmWCjSpjoukROpjba5mdzgseBKzGKjIACASoeWBNzzKskEE3Eb3wTnuKZgVSUCNJCQzySSv2QQCFMt/Vyqp8ZrBmVY1XDTuPvQALCRc7j2xk9drsg3IstLiFKh5aUqfMoIVyqxquDU0g2G5BHdo3OAuKcczlOkHfUtKssHXoOvrA1LbaNVyY9SBXkrBjpIRTN9QaPiWCSpFguq6jt3sBnqLCpzBkOojcsLxsftC4MgmZB2OHh7PBO2smjDyOcxxGsKKOaZp0y3K8EgncCZ3Anvt6YHz3HalWmikoVSRYAMbGJO5CiQNo1HvjXB/DlWvUVL0oBl2QiQBMBbazB27H8bPwjwjliyppqNUSmtWowM3kAqFWwAOxM2E40tbS03XL5wF0iv8K8O169R6bMabUhdak6hNoi5j+Y3xYcj4UpU6BRtFTMCq2sOW0LTUdFndm081wJ3sSCeM1lNd3WoQ5GlyCyEkWgwJGmSIje1pxzmatRaIqUKaM+jR0eEnpKlWbfeCPlGIvXm6t0nX0Ecyfi/GVpVsvRXyQqqqAtMqg1AkWCgEXG91vqPMUnGONB8xrUg+ZZgt2ABAufzAJ/DCfPZ99cuDNg/NeJsLiY6R2F5jEL8RoLUZ1QqPiphGvTaReb8q3tHbYYtpaFPc+RlFvkeN4iCs1PyUNPzSFQqXqEWHMwYMWMLYGJ6YUcRzWoMiU6shhqH1kUyCV03LEEmBc7iAMcVM4dQrqzagVeWAhmHWwi8dZJvO5OFlPiJVyWCsSZOpZMm8xO99746VDuMlZC1UR8ZIH+vfA1QyeWT2/7YNzuZ8x50i9hpEH9yT6Yd+HfCVTUtSooXUQKQY3JtzhRJtII/TG1J7I3IqpKKtg+U8E17PWC01tOplBudiBJEC5ETHTHomWo5VVpJVZ2BlqRIVQt2UEqxJA1KN76RtFsB1su2n6tVqMTBZSF1n4WJUNCmLE2/DAR4kyuPPLAT9VTKgqUDFmnaeZBYnuI7ed1JavvVg53NzeQnM6zSeoxNSpM1WBIiDIEmSSZUR1B7XxXczXptVDFg6lQJYL9XCjV9kkXmCRHUnD/iFClXonyGa9QF6ejSFYCC61AoUiRZVFtRjFHzlQxD3nY7HqZuAb9/xGK6EFbvk0Y5OuI1KLyyMxMC0m5EA3PzNxhLUqlup7XP5T1xLmquo7i1ri/t6jA4QkgDmJsO+O2KpHXCNG6aEtF+3Un8OuPUfDnD6SaqhSmmkgeWDrAEKTJ1sVLNIN5kHocVnhOQbKU/MZfraisEWQTUDcsLHOo5pJXfad8WSvkUNbRSUshEsgFmVQAAXEH4puDjk1tTO3ghrTvCCOKZtqRo6QzUySw0EEWsDIvYjbqOt7j5iotRw+YRqrNUR4fUIVW5wBP2iQDImNHeMEZGgTpC02YrJCIUGtiCAFWAdK7ayDsbkzC3IVPKqMzOWZX5BEr15tex2A32PXHMpVlf7ZFYFXEVPmM6MKJck/VStOCNSqomwgjeRiqZsj7xb1KkHv3M/ji5DitOmSFpE0aiybtKagQRqmFKtcEWIAmdVtcS+jJRJLLUrEABU02jeSQSQBYA/ltju05SSpotCW1lFjGYJ+kL2X/hH/VjWKnVufgMrZkshQu0WJmYHUWJn546yOZAYLV+FgZMhibECO1469MM8n4IzFQg1fq0EE6iAdIHS/QWgxGLDwrhCZNWLIuom0hXaO9xAU9IF7nqI5p60IKll+DnlOMVXJTVzNtKrabELzE7ghrkGex9NsNcn4XDIlSoW5tTlUjUIuWZiOS19ienqHreKqaA0yqHTA5YFoiBA5bW/LC9eNaxKaTTACusajvJOoRK8oMQdhM4TqTnbqie6XYMpU1VGXzGVaUMgaCWYtsp3BMhyIi3TDTjHEUzGVnNahU3oWgBSxBA0kaEAuDs0CZ0jFNz3GKlYCmrKFFlXl9AIkWtYQfS2IM/xerpKPYErI7kIqk3+I8gk9574ooNrIYxYZV4tyikqhlOneRET1DBRubEbGRE4AylEsQKdRtdSUHLBvAiSwUyJkhpAi3Yzh2foUUAqUkrsxcOhJgiLOGAlGuYIJB0zG2FfB+D/Sa6Ug4GsxrOwtJJHWwIAkSY2xX0xTb4KJeTirnWLQWDkCA0mfeT1xpKsCSC72A1AQFgg736rEG19jGL1X8D5UVlpK7ynNU1FW1KFMiwhGJ0gRYAzeMMeF5GhQDLSo+Y7nQkldSkry6LTq1bn2B3nHNH2uEq2rkTqR7FEp+GK9mq0zRpkgFnIEdoBbVNtu/bFy4PRFLQEKVdCs1IOssjK0FjAJO0zIAi0RiJsvSqEZeoaxBkioTC+YAdpEMLmT263wrzOceidKoFagzUtQnUVBYHUJK7m8DvfqVlu1lTf0onJylyWvhHEXrVWp60LAHVCkCSyxY3U9Cevut0vEqlbLZwnzRVYSpQeWpVhMKwPKQNwb3j3xBQ8W1EoOaVKglwCyUipv8AdVYSwHUSfYYrvHOH1FFGpVXSKwLAsTeCJkj7Ute83vE4aPs23U7GhDNhz8Q1vVY8jN9kCSCfVtyACSZEk9zbM9w90pjlbQyq16ZUGdhqm8m2qNzHupqZhwul3UI5nlIPw3HKL79e+OJLKq8rrPw6tIJOxIkN8sdShTyU2klemSIG33dUsPmI1RHQYW5kkm41QN4/lc+5xP8ASKigqzn7tiO20i95+eBb9CZ9D+XrixSMaOaOYK7friSpU1NIkNboBP4dccPSgST69yfliyZXwen1QasHqVSulUI0QTF2AaT7CLEX3wk9VQpPuPJxWTvJ+GkpVQuarQ+ocqTvbdosBNzYetsW6pmYrVGDUwlBSCVBlSFjSpKxq6CO5IEDEGUBo1WpooTSSGbQJ5VIJ1MulbqNzbeMFZ76UHp06Ks8iaiuAxO0sxc81zvsLDYQPN17nNNHHJuTOc7nkRUpVXClVZeV0VlLEFlJ0knYXkCY7A4GTib1HtVpMrAhTUQk0V5VADQwIIYzaBAYty4H4twqhVrsSZNzuEJVbAmbFiSN7k2wx4JV4dS1067uBUqKHCyJ5TA2laakkkqQSSm4GG01S8v5DQK+3GqaOaFSqa9CmxC6dSh72NzPQC+wAAMAYF8S+H2y4pM4RhUQVQFmQrbHVMkGPTbrM4n48+RSvVprq0AnSaZDmfctBHWTOFPiHi/0k0lQuy0aKUhIAaE1RIUkNvuPSwi/XFW8DxViWoek77+hnt0wMd8dvHQz6R+/XE+TzKJJKK5P3gTHe20+t8UlaOpYRZvB062qVgKkJIm7ARaS1tMSAo6m8YsXClGapVK5prSpgE1ajkwApUqikEa2aCABbvtBQ5fPU65DkVToYBQpAW4BCkRJuIiQLTBwZwvJ0czmTSV9SEGFBcE6ZiTGhQovOwg44Jaa3uUvBxyzK2iajRYhq7StJPWHeLgFyWNMEkKYDGZGyllH8R5mr5iCmldV0moDzAVFEnWGP2QARBmIwwfNO9FBof6OUACsZd4mKmmxYHUSAzR1CziLO5Ty/r8xVJDzoXW2toWxLTygGIEmbWicFRVp0DAj4T4iei1VlpgsUhjURuVWMSCkaJJ3tvgTLZKqqu606jW1B1mBHW0gjr39RhymapjK1UVW1ZgITUe5QISZ/wAcyo6ReJ1Yrr5JQwBOlZGpgReeo1EA/kPS2OqEt12PgC/iJ9PyxmHH+7dP/wAXS/5P+rGYfBe4ln4zxJKtOqrVCFYLpUX0hNJYzsdRgRJAvsMVHOZy0KXgCDqaD+W4iBHSBhpneLgorvTVHdioSnqA02n4mJ6i4NzHrCmrxanVBikqPeDqcgn0BNjYdxbriHs+mo4Ixi12AK6MFXUCvYxAIk/j1vifK50owNNyHBBVoUEEfiTsIEwL2vjfFsmKQWK6VCwYEIGtEfaIhpk3Ha+A9B0gwOaVExNok36knf0Ix0Oky6VonzA1MzNU1O0k7zJNySbR1M47GdKElTdbRIK733vEW9d8WTwl4Zq1FZ6lNBBQJ53KWnVtqHMLCfcC+2LdmctQFKczl0NyTIkuVOywJGqI3GxHXHJq+0qEqjn5EZalOmrKQ/gbMNTWo7qha5pyWYCCQT07csyJ+WLHwnhGVTl0IXWmphNIYnSNTam5oHbczjmpXrV2Fd6YopYEuhAphRHKftSAF0wDJA2Ng04lm6IqVUSkQyx5mhJKNMqpcQxJUi4LWESDJRqc8ajr5E3ulh8B9XjLs3l0CWrN9WEpqFYiIhpDaQd9KhREzYYr/GqOYp1B5qhGAFgBfvJUQd+tsGcFzK+axzbslJKZMDnZ9wqIYIJuYJsACbRiDOcYp5oKATlTSpFFFIsKYRZaXluaWYgsTqJOxkDF4aa0stGUcHVF+IZhGZvNNMIQAsAaFM2H3AReJmI6Whr1aPkU6pzNPzANOldZcrNtYCwCNutovbCnM8fddVNC60mIsWh2AESWXlvJMAESesYDNNTJRix7NYj9icXjCLdpFHDuxuMi+YZVoDUQIiGNw02AXk9b3xvxK+YCU6FcFFpE6Q4heaJKkgFpIGw6dMIKdUSAsg9TYGfSOkRv67bYIzGdqBYLsyHdSZH4G2GpPIVFxaQLmMtpvvPUbYhYibCB2mf2xOKgIIn9cD43BeN9ycVtXxybRO5ECB7gAR6DEIE/0caU4v8AwPJU6eWUApTrsnnVHILzTaNC67CipUjlXUWJuRAAlq6i01bFk1BFb4Bwpauo1WKqCFXSATUY/YUm0j17jbfF84Jm6a1FQjy0oKQrJvK9iQdOpxqJJH44i4PlUZF8tfMq0yFRVgU1DQBWIO8HWLncz9nBb1qNNvjUaWne5JMwYMdLgd98edr6zk8/T4HHOVuytcZ4wHruSKiuDAbzLQBG0lSN/eTfDLO+IczmCsMWdArGAqkwQQdKwCJIIA9TgTjFdKmYmA9M7sFBanLE2WYI1HqDIJ2OE/EOMk6FQPTAXmJbmchidUgLFiAABaBvjqhD0KkFK1gsuZ8IVHy80KTNUG8urMwJ1QqgkMADAi5P4YqOZpFllaykdR9oH1Xf0kE4JTxjWKsrVahB20to3sQQo29I/EHCio4YwAFPa/4etsX040qeR4xaJcy5QBS5FpEdQfUH8R026YXCsZ2BPQ9feRhh5z0SGWA/chH77agdJ9hO18Q8S4zUzBBq6SwEalSmhP8AmKKNZ/xNJxbh8FoLALWra7nfqe/+uOaKEsABJ7d8cYlpXsAux3MfqfywLtlqpFi8O1nq1gzsTEglnNgBAVRMSbDrHbDzw3xKnSzR10U8vVLQATaYFzzjVcge52so4XT00WckDUdJgfABN/TpbscN8jxIUKBQ0qZJDWieb77MahvBICgKATMSARxyp6jf0OGTtj3xJ4gpaE8ukzVIViWUuEP2UUxpCqOgsC0dMV7iOVzNZFeoqJRZn0vAhdBKlWvba207+w3FM07ZXLmmzgLLtFjq1chkGQBJgdNRPWzfw5xTzaFSlUWkKaqan1qnS2p0gMVhnILFpW8L7YnGCXr73/KBt7kCqrDywsvoYFS1lYk86wSFAMHT6dScV/OcPY1DSQazAEpaTZjufl8tsF/xD6OjLSVFLsCzKJgqW5YJJ03vJJ263wuyXmtVhHKu5+MGIgb9/wAL46Ibk3J8BSyD/wAEzX3H/wCEYzDz+G5v/wAZ/wAz4zB68PJXf8UVRsyWkNt6dImBfp8++JKmYDElixYmW1HqfiPuTfpgng3hvMZlylOmbCWZuVVHck9+gEk9OuHWS4KKKspCtUkhjAYbxCyNv1wXqQWFyPOcYiXhvBamZqinSGoRqJuQo/xEfCCfY7YtHDPCAoFXkNUV1YTF9JBPLeB7j8Oh3AeEPRyzIzU6au7MHUt5jAGIIIggCYaY33vgzwrkKb52mEd2KvOqY06bliIuAoJ3j9Mcr1XqSavH3/MhKcm9qY58WcNr6g3LTpvpUa2g7AAEG4kiZONrlUzOYBzWYEZBAarI32tTOQGG2iVGq5LKQIN8QcZ4zWzGYYLq+h/SFRqqCZRRLM1VZYnTeJgC0dCDneHrmaJajRWjUdQDTpAhHCsDpZbEiQCOthvhP6egk3jJmlAH4pnjnKL5c6XrPmPNpAONK0pqyWedMAE9raSesLOM5atlaoyVUpWeqieWwqSo1MxAD2Hx6pLD54reSz5CGdJfswOwE3II6jYzeduo2ez7V38xqgDwFCxpVVUQAsE+vruSSSZ9BQvJVK8MdeI8icu6067zZgAhJ0NCyrIwVgQSDBi8wSMIhqpy9JmKj7QgEA2lgGJUEH2vE44z3Eatd/Mq1GqP1LGT+OJuJ8SNer5pAR9KgxILQPjYiNTN1MCdzJklkqCo0AUAT6jcj+v2jGeRudh/VsdMi7ggH0P9EY0dhqPxT+Ri/wA5w2B7fKIoIPrjpqpIAN8S1KasJQ7C4iD79jiFKZJgfqB+v6YV2h1TNhgPfGNMT0/r8MTZLh1SqWCLOkS1wAOguSBJNgNycXnw54USgRVreW7aZVah2uCGWmJ1tbSA036WwstSkJKUYle8P+ETXV3qs1Gmqhg5WxBJuJ3Ajpho9Om1Gnl6dU1BTZjJ1AtMkAD7CATbuSbTiz+JuBtS1ZZXqZk06SVaz64Idt4IEAEAEBj1sbxiu0cotJQPIJexOoFusx0i3WAcclSk7l9Ec05yvJYeIZ1UyyLR1TVcLrURA0wE/wAMEsw1TYdAbJqmaRqop+Y0K8IgTTuWBQlbweSDvYi3R/4u4FVrqHD0FVYZaXmfWCSBJQRB5l5QZAj1GKtmPCGZDksxLaCSCI5uYaC0wDp0t1ibi1x7PppQ3SVWKohGZyiVCHoUarMDqOhWdT1udo9idtsLs1n1CFKtE1GZ45qeh0KnYOULm0grYC29xgrgXiGrw9grBgBOqne5JPNBFu072jAfirxDTzdV8yabqzAKi6+UQAC7H7RLXIED3mcdEVKKrkaMUD5DKU69VQtQUyzQSyppAO/wqCsb8sWwPUek9R0RQzs/Kyh10gEgBVk7gK3X4o3GFmXqz8Ykbf8Aft7+2Os0i7JIBNxMjrf9d8XjHuVqnTJDUgnlY33mRveZEz+GIcy6wAFAMzqvPtEx+WI6WZZLA29QP6GN5jMarwJPYRhqGUWmD4kpU9UACSTAA3JPp1xwMXLwbwV0H0nQzSCEIGw+8ZMLO2+098RlPYrKaktqsK4T4YFPLjzmfzayq6peFUsdJ/xFtK/JgBN4CzGWiqJU3fTq+IG1x2JvsMPOHUyjOzMXGslVlWILQsAzbcWn7vbE9XMO/IiaQo1X5oWYNgDBJMTfrji6s+pb4+xwuTbOuMZSlRmkyCq50uQBpQSJ0wukAxcjoGUCIxEmSp5s1GhkYKCEDqFmLgEgk32UdIk9cLM5nQG563W5ZdRO4AABEi3ytjQqeYkqV0RBOi7MDMjVdYU7gnc4EebfHkANmfD81qlOWimSajxbSBI3Ik7fr0xBToLTaKZ1hgVvIPToP5xf5YK/ibqr62VlflJZiNx+O0+0D0w38LLSVyKddBUqKUTWHZVkfEpAAD9RNt8dFyvD7BVlf/h1L+8TGYsH/wAMB/ej/m/ljeG3vyUwZwT6TlWqFl5CpUQ6AzqB1QZGqBpuOuOcvmaTVPraTUUdWYOXU6jTBZtIWyk+zCTEDbC7iQzFV1qaKiKI0WHoZ9T6XwNmSa2lavnliYBIUBVWWYiWiFEtFutwJwkfZ21vkkm/AkVfJ1xbxVrOimClNY0jVqY2vqbre4AgD1N8c5XxP5aFAQgcaWIABK3kFt9JkTEWA3xxmctl3RXAekpJ0tysWXVdiBYEKZMtqm2mLivvlWQkb67DluYIIgdD0+cXxTpwUdqRRQVlz4l4lFOhl6Kh0FIMahVhq8x21agwmZAWAdgPwnyfjFVvTKBtOoAyo1E7ReR1sd7euPPatbUNokybk2Atv7/pjTQ0Rb0ws9GOoqkh3op8l38P5HKGTWbzKhnkOpQL9AILH5genXCvxF4YWmDUpsRSJupk6T03uRf1I/PCXIh2OgHc7m/4Dp7i+HfGOA5lKPmVjTbSI5q1Nio/wrrufUAn53GWjNam/djw/wBhFFxlhleqJpFmU+lp/DES1De5vv6jGTP9HGVQIBClbdTM9yLDHTJ2dKXk4bGxVIESYxo43q9MDAxrDDhPAauYMUwImJO09vU4gq8LqqQDTaSYAEG5sBab49I8I8FfKUqjVW1GmA7AAlaJcqBLDcwbgTF4mDjn1tXZG48ktSe2Pp5EvBfCeYy2YkgmmVZGdQCeZSLC5H+YdDY3IxbspR8skufqwsU1I5qSzMSTEQfxk+5PEMxTBL06gaOUMPhYr8WmTqYDadIBvGKpxDxSja9JEkX9fxH544JS1NZ7a+ZxSlKTyNM7xhmSUpajI+IhVkSigpTAasyhv/utpAkX2wgytDNsxcLU1AyHURb7pjaDMT6jBeT8W+WdLAENBWbRPe3cCD/mHWQk4xxNajsCapUkmzxc72uGA+Xyx3adxlW3tyOslu4dx6jlKaVWop9LLlA7HWqEARWiSRAaNPeDhdw3xecs1XWoqI8AhBpjSWOvSJDTqF/QQTN6vUyqkq1KowK7STKwZERtczbASsVYgmT+RnffFY0000UpNHqvjClkqOUFZTTr1GEU1JklnuahAMqiLstgSRPr53xjhzU6K1C6srGIA2MTv16jGV6iUSFekr6hqDK7SZkXg7gjb+iNxCuCpQEqs6gpIa5H3oFiIIw0VJJNM1ZWAHJ5IOTqqKgHU43Xy+i6MHXv298cUl2Bn0tv8/298azDqLKL9T+2K4Sstlyo5qMD3nEWNl7mLek4wnAu8lEqNBsMchnqhKJqZl1CKYkz7Lsf5x74Ao0izBRuTGLv4Kz1PJValQD6xRoUumoCbs0BlKGwAibE4m2JqSSWRlX0U2VhSam+8MsMNthHLfveeuOfEnG6RSmoDAjnqhSqGpVj4mYAkgX0oAAL7kzhXxjjhr1Xc+WrMIBpyqkghgxDSTcDrgjKeQBSWqrPUckh/sE2iwj2gi3rJxyalr1O68HJwBs7Ky+ZSFZCAV5gDcBrkXmDF+3oMbzeY0ZZeU0xLC/SWNz6xA9ZwTnc+lFgGEBYhABMenbE2XoivmAiHTrRX0aQBdFZi3ZQdZPL0EbyApPUptY5Bysjzwl4Yywompm0NVyJUajpAIFuUiW6zf02vX8rxBMh5zIDVUVg9BSCRC61LO0QvKQLXJ2tfEfEKfNUdgDUkAaiAygXBAIAiLT+5wr+jO7ajVF99PPb7sKY2tBIAx0cK2NFruFf/FPO/wB6v/40/ljMRfw+l/5v/Av/AFY3jbofxFN8fBDkeL5iipNPMty/DEFRMzJcSsC0RcneNxM3x/M1tKtmKr80IC/LqMCQCdK7xNrYVK7rsSJt/Qwx4XxNKQaaetjESBY3lesCb/tbBluS8larKyc57VRYo4Vp7EX7MGWJBBEXPXAX0oiNPQyDYkGx/UDfHGYqMzEtOomTOIsMl5KKIYaShOZhJXUmkgm5NnjY223Ez1wMiTt0xmqd+9z1/ljKVUqQymCP5R+k4bgNBAZdIAJ1dTPL6DaZ+cY09OT0DYhopJ3jBOYOgAC8iYMEEd/Q4qni2SeJYIfJ0kSf5Y4qoAf6/o4w05uMR4RvFUOl8TMWDwnwR6j+cUY0qRHNpOkteF1bAiJ72GF3BOEPmavloGPKzHSpJhQT0sNok2H5H1bgGSQZekKtZ6lJJWnT1HQNJBNtpJaJN/wjEdR+l9hNWdKhdleGeS30ltJOgqi7S5i47ckj0LT0xxmPE9cUmpNRqLQO9NWYLcCdTwWeT67QOkB14hCA01qpAdQ6EE8oaLx1nSBhItOvXo8h+s5yZi8VAAJO32yT6e2POUlqPHy8HGmzfDMklQ1KlMEBhALbiCJGs/EBcHvG42wJwThCGrWp1FBq1FK026JM6n7jSYM4b1aFYcOWugW1VKLgTCKyqPh6fWGPYr3xBneLZfKq1alWfzboGVgSWHTTBXTsTIsPWMOtSWnOmucYz9w5vJU6/hquLOhRgJggk37gSV6WIm+18Q5fgtRgfq6rGYHl0yygdSzEjSfS3W+C+NcfzFGqFqZelSqKdRGm/OA3OdRd2I3LNNztfHH0qg+Ul8y7VCQTTmIgn1JJA22Fxa1vRTclgrtaQr+jOWinTcsOgDEyN7AW9sAvmj1Uetj/ADthplM2yBgas6TAVidRB7R0jv39cd5qpTdSwZVYLzKbFhYxvvYR/UFyzkKdOqFArhjcx674ysCImPeZ/wC34YHdpJPriRq7RpOw6H/XbFE01TLba4J0q9N5tjjMZTSswRHfG6S026lGHWZX+YxPmuK1zT8p6koYP2bxtcCTtgtASzgW4zG9WMB/P+v2xL5Fh94N8NDN1W8xhTo01mrUP2ZsoHdmawHv7Y9MyXCMhRoPT1G5vHl1HK6SCTKkk7zoiLQep888JVDof6wwuyTYAiWYL36TE+uHq1yoDwDYnmUETFrG3UHv7Y5dXWqW04tWT3UJ8/lE1nSlSL2aB1MTvB22OGWUyo+jBxBlwkbkG/vEEDbuDgOrlGqzsBbnvHcxN9Xp2kzjunQ8qkyq1ywm8gN0gbH33sMCU240yfIwpZKnWXXXQkmNJmGAEXttsYkHfphhwvPLTpV61F0NRRQpSaYNrJCXGwQGCSCSsnCjjWTraabKrFbMID3hgWLGImL3tEnCjN00DQB5YUaYE77kmbnmJ3vEDCQhJZf2GXGRxx2pk8wfPp1a6kks1Jk1qLxyvqlF2teJi1oWfxFKYU6fq9uWN9yCCQcQ5TJh+dn00wAahi8yQAoIgkxv0kfMGtlRVPLUA7Kwjv1Fiem2L7VP0+ApJvIy/wB4V+4v4t/LG8VryT3H44zB6UfBbpRJBxAySVU+3L/p+WO6maWZQQwO8m/yi/zwDjMdCm+CvTjdkrS7ElgSTJ+eOquUZRJEjuLj/TEJxaeAfEfb9sFJMWUnEquNgY7r/EffEeJlTpHjGO5Jk3OOcZjWaibL0HqMFQMx2AEnf9MWzh/hBqYPmsjLUGmoqgkpOzg7Eqbx2nAfhP4W/wAw/bDrNf2fz/bHHra0oypHNqTd0iPhXhrMUBoINNzHmDmBBMkahAsALevvix5PhtMUmpOdS8zAap5o3heswQO+EuW/sq3/ALP2wm438Y+f6nE9dynLZdIjJNvks3EeOrVJKpUJSERWGk8o0Kok3IAuBeemEzeNNNE0jRRSSZKyHJP2izSZF4Fhc2wgT4V9z+2NeI//AKir/nP7Yrp6MIuubHjBBo8VVdDU1dkptGpVJgwZE94wtqQ4Jta8X9tQItG1sAJv88TZTc/5W/Q46qSeCmyifMVFNMknVUdhMyWCqO52BJHvAHfAn0RjMKTpEtY8o7nsL9cd5T7X/pt+2GPA/wCwr+6//wBY05bIukP7qFFRCpg7i24O3qLH5YyoZMzv3xlTEeKMdZydvSIgm3bHOOl+A/5v2xxhWFGY3ONYzGCbxrGYzGfJhv4ayXmVZKllRS5F7xYC3TURMnbFkzPD61auhq1GUMnmIGsNAbSAgn7RFgAO+2BPB3wN7H9GxPxP+3X/ACj9ccuo/VZzTVuybjNJsqaRQBkqUlqI0E6SbNrtKkGRYwbY5oVKbUvL8xi6/WFoBWYAgybcwWfY27y1v7Gn/wCk36vhFwL+1HuP3xnFPIriHV/EGYqVFVS6BeZQeUHpqAexAmwg2md8Ls3lqhk6ZAuDIKgTYbwAOgw64/snuf0bCvKfH/XY4pHDoW64J+B5GlUU+YahqbaAIAJIAJbtJA94xP4t4bTymhVqmo2ltYMECoDfSJlBPST13wnof2n/ALh/+wwFxj4/lgRy7KRjbAL98ZjMZi50Uf/Z"/>
          <p:cNvSpPr>
            <a:spLocks noChangeAspect="1" noChangeArrowheads="1"/>
          </p:cNvSpPr>
          <p:nvPr/>
        </p:nvSpPr>
        <p:spPr bwMode="auto">
          <a:xfrm>
            <a:off x="63500" y="-86360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20" descr="data:image/jpeg;base64,/9j/4AAQSkZJRgABAQAAAQABAAD/2wCEAAkGBhQSERUUEhMVFRUWGBwYGBgYGBgbGxocHRwaHR4bHxscHiYgFx8jHBocIC8gIycpLCwsHx4xNTAqNSYvLCkBCQoKDgwOGg8PGiwlHyQsLC80LzQsLCwsLywsLCwsLCwsLCwsLCwsLCwsLCwsLCwsLCwsLCwsLCwsLCwsLCwsLP/AABEIALkBEQMBIgACEQEDEQH/xAAcAAACAgMBAQAAAAAAAAAAAAAEBQMGAAECBwj/xABHEAACAQIEBAQCCAMFBgQHAAABAhEDIQAEEjEFIkFRBhNhcTKBFCNCUpGhscEV0fAzU2Jy4QcWkqLS8VRjc4IXJDRDk7LC/8QAGQEAAwEBAQAAAAAAAAAAAAAAAQIDAAQF/8QAMBEAAgIBAwMBBgUFAQAAAAAAAAECESEDEjETQVEiBDJhcYGRQqGxwfAjYtHh8TP/2gAMAwEAAhEDEQA/APccZin0vH9Nah85tNNtHlwhsGZ1LM/wxCaptYGJg4tVLNqyCpMKRqkytvWYj54LTQsZKXBNjMcs4AkkRjPNHcfjgDWdYzAmb4rSpKzVKiqFEm9x02F98abjFEJr81NMTOobYNMXcvIZjMAZDjtCsmunVUrt2g9iDBGJ04hTOzqfmMambdHyEYzENDNo6h1YFTsfnH64lnAGs3jMB1OK0/KaorqyrMkMIEbyZgRidMypAOpeYAi4vO0d8YFolxmK7408UfQ6SkCXcwu3QibdbGMI+A+P62YzS0dNLy+XmnnaQJhAxuCZaJCgGe4KTYr1EnRfsVnivjinRzC0IvvUdzpVFG5kAn0uB074shqCQJEnYdTG/vjx3jnFBTz9SrUpr/aNT5NStUF1Kkk9QdJOnpgxVi6s9qwewZeuHRXUyrAMD3BEj8sSYrHB/F1J6v0elLLSpE1KhPwlYBmQJ9436YUeJP8AaOvkK2UJlnUCoVGk3usG8x1AwKYepGrL9jMeZ8N/2tBaKmpTLtKLAYTqc1D220KpAAO8Ti5/xxtVkGnkAMmSz6SIEbAGT/pg7WZasRzjMJKniLSrErGkpJ5tPMQDJjpc2npiXhniBKpcFkBV9Ag/EIkH53/DG2sy1Isa4yMVfjfjlKFGrVCavKrCkRO+xJ9LaoncjDDwv4opZ6j5tKRzMCpI1CGIBIGwIEjApoKlF4Q3xrG9WKPkf9o2vOvl6iLTpoXl3Okqq6QpbUQFkk+u1upKyLJpF2xojGyw777Y3jGaOcawDm+P5em4R6yKxbTE3mAY9LEYU5Hxoj5s5dgFBA0MTBYmeWLyeVrg9AOuCTbXAN/tNrumQfToCGFqap1QSI0XAme+E/8Assy2WpKRTraq9ZA7p90AmIsD12N/yxV/9pvHsw1WtTZYpghYiQApJW46kSb3ue2K14F8VrkcytV0LrpZdIMRMcwm02i/QnFEm4km8n0dGBOKcNTMUalGoJWopU/Pr7g3+WPNOJ/7Y6vmKKNFQpT4XktqIndTECRaLjtsLx4O8XJn6HnafKh2WCwPw6TIMCRzDpvhXFgR88fwR/6jGY9p/gNHsv4jG8Q2HRuKVXopU06nJgzciGuTcHcXIj1Pc4b5zxPXrGmXrNyNIACgGRphgBDCDEeuECZs9iB3I3uLwCZHr6jeMdjNM28AbDUxHbaA0z7b98K9SXk4bfksGY8VVHbUzyYjqBE25RY3m8d8cN4gMTy7xI/rfCEV3sSpjfa0npfrHcdcbFZjAgrIAvHsImZuelvbC9SXkDt8jWtxMOCG0t3vG3qIIGMp8TVE0AAJ2lo/MmMLjqtyuBMnVa4vuOXYTf0tcY0yz8IUnYggETexBPaeg2xurLyzDTKeIRSUpTMKx1EKCenxTM7DHbcfvdhPaAT/AK/LClFJMBkAkfDBM/vbaN/ScSu/xTrMETax9BFyTfYHf0wvUl5Zg4+IwpHMBeQABv7fLEqeIGgw7Dob/l27/gcKUqSbBrKZsSB6TIG02n8ZjHVYdQCRAiWAuBcxYCPmLY3UflmGh41NMpq+rJkrspJ37TOFtQ5csGi6xAnaPTV+AONU5UDUAAZIk26G1hfoAep264wAQpMKOhJj8CG7RY3F+m46j8s1sNz+f84Bar1HAIIBJPN0InrHXCqlk6CkMqvIax1bEH397YmGZQHnqrBBbcabaieu/SBvMb4jo8RVyQhYxc6ObaZmBcWO+Cpy7WbIxrcbZipL1epHMRBiDcdxvgXMinVbUyux1TPMCT36TtjirmiSAoqXJu0rPqdRBgwTYdI64HeoQpIKyO7gXNtzPsev4HGU5GyEJRpq4YIysOWQWAt07Hb544qZKkyKhRiiEsBqYQWuYO42H4emIqWYLX5TPVQ7R1sVY9O4GwvfG9cBiziZgAaZkb73gbG07md8HfLyw5NpwigsfVbGblj0tMm4jpthuOM1AP7RwFiAGa22w6dNsJKNU6ZEknuHi8dyARF9ye+JRXUHSCZA5iNRE3lRYrsJMkb+l85S7tmpjOrxuowgtUaekmO/X1/niD+JG2+3QjAFNi3QAxeW+GYiWUEA+hP+mqlYXIfUNu94kHopgX3/AFxlJ+QUE5nMK6lWDFGgkT17wLmD++NZLMigNFIMg3s0et7zgFqygwKjOx6KAd5/uwd772t+O3qqIHLqJM6mUdye7WmbqZ/LB3S8hoZnjLgG7/i37YBzC03YsyEsxBJJJ1Rsfig32wLUqHSCxUCdzPcSZeCdj9iN8RNnlcnSWeAPhBZZ7mYWnAnp0xk5GocfxUgaNTwLAaybbCBJO2I8txHRIQso2sxj1F/XphM+d0MF8xPZAajN2gWU32gE7HEh1RNUrTXcF211DuCAvwpaLCDMYNs1BVbiKlhUYSwMhievedvmcc/TV8wPpIfoxnVJvbqdybDr74Gy6llDj6tP72q0kzNlXp723E4XZriwVzToy7kwGnUzfM2UegsIvh032GSsaZ3NCo4Vk11GFlJ9d2I+EX9/xwOtCkA7aBFNgLDcj4iOoj9sazOjK0bsDVcDWZk3uPYC+J+FoBk5McylpgDcm197Rue2BvaVg7EhyVJiJQGRv3/Db+jgrK19A0pKiZ0gxv6YC4DWWtR0kybqZsQRteR0AOJcnmkLeQ5BYHcGJ9Qd+m2JuclazgDsH/iP/rf82MxN9BT+8P4U/wCWMwvU+JTAyr13GoVFpo14GpiWPSRAjcj547p5CoILgAGCDJCkb2J0nc9tumBKFBNZc6lYwxpio8RquH+sBGqPh5YxlfJq1TlpLUBWx8xnFhEFeYEneFmJFxid9l/PzEC6aKqwWDA8p0S2okgKoYG4G5HpuZxmZrpdyxOwjW2kkxuBYWtJPoek5SyPlqyijSBDcy6VOkqv1jEmwFjM2sNjjkZp/L1rQ0QNBLqEggnZWBYwRFz0gEYLy8GoxqtMgzTDAGTEneIsFIadJMe5xzUzBkaMvWJKyodZMX2VmEWi6qPyv1V4lSRSVcPU1ySNDAdzaAxMASD2gHCmpx/LeYORhIZTUPPaX2UkaRcWBsb32xlF80ZIZ0827kxSZJBBLVFQjpt8RMWtvfuRjqKjEhEUKQFMBzzHrP2vXmixkm+BKGZZ9eit9XoKyKQpyGtDDUVAkxpM9IvscMolGinm1KnltdS7HS5UtBIXl9NMz37YDVP/AKajvKa7AuqdGj7sm4kkKSbbTP44i+jF+ZxmDLE2NNFtaBYGQR13gbYVnjUtCVlSAJbyypI07WJBIuAIAuYtGMyHEl8xQtarVLagEf4Q7GJ0gbQAxgwTvAE4ZQlyah82RKAQh1aSfiaq53liF5blhtA9zYx/RSeUUiUkTy0lYAEidTNYwT63UdLIOLZ/MqoKoaYXoqxEkG9yW3EEibbCDgulkatOg9XNF9dSClKYJS8s3K0dLSCPeBg7GldoNDJ+FgaURaYJAIVRzXAkRBkgA7nb3xNS4ZUVYVQqzvC2Ei+lWsST2i3Q3NaznitFCjLURRKgAkwxJgyZaSPiPXrjeV4bm8ygrVaumk5MlmLHSomVS5tYASLwOuBsklcnRto8q8uovUMQJOlENz2gGAbTIg3vE44p06UQgTadICMTAm4GrV7n8oMI3y+UpMPMqVqpvYkKswRBA5xBgRN7i22DuI1M06MtKjFJRpCsFSQsxCyAzLq9b3gnGr4/sahvWqILVDTUyQgIQMu/KQwMCxFlG4tJBARz9FKaFXTSwYcpGom9mVNMdr7+tjipLwHOOwXyXEieflEROo6jYaQL+2LdwzgDUE0qFGZ0gVTU5jSJsRGy2iDe9rzbSjGKzKwuNAw4sh/sxVLHVZaZ1C1rkHYCzSSPbBtfPhdLVW8sxIDc5WZAmNIkqZu2xJtOAatRPLhqlRmZQSUDaR0hQTJLENLExJIgTGN8SyrQBTy6HSDPmqoeASG1M5lYZYF7fOTkkLQJmuPUyf7Vm5pgUkA6yYub2MTuSZwdmmBy+qrqWk3MqtzO03sGMJN7i5tY4zh2QShTYytOs5JLga1Xeyx8Nibeh6C/B4uUny6lR3mCwEkSAAZAcAG+zTzETecM/wC1B+QHX4xSpoQtBkEkgXVZO5GkLJiIOowIxvIVy6vWXy8vTLQG8tSzQDMHpYGb3PbfEdCnnaxOtzoILfXEQQCNTQdwCbExuBuYwzbiCUqSUy1FyojbSsiCYAU7gED36YZ4wufuFis5lHYmhSNePiNTsOmksVJG9rx88EZThtZgDXZadIActJqQLReIQwh2uRf1wvHEqtZmpZZCyEQVCKnKb80WUavW8DB2Q8NFJNeprKjUKSmQdtz9qdoXfBnUVl/uZ4IErOSpylEAXDOQIk9S7fEIi/yx1kcmuXGvMEM5P1ZYSkjcc8gkEbwOm04g8QeIFeAgA0Tp9iI+0CGHS0fviu5epUrslLUTcxuQvcwNhAvA6YdQbVvC/P7jKLaGOdztbNVPLQSZMAbAC0+3t+eGWU4XSyUvUqaqwUwPs7wQsG/+Y9Nt8O8lk6eSUoDLRrdwhM9rxtcjlkDvIOKd4i4kzsRIibQTbpBB6wPz37LF9R0sIyy9q4NMj5zMeWGt8TMdhtJ97AesYsviDLhKCU0BCQAHtpVr2ZjAUmxidj7QB4HyAKu2oBzAF7Tuot8ye0DDfj1IKjLrSoAbKfiaxBIjodIktBMKbdVnP+oo+DSfqrwVnwbUYGov3o/EyP0OHHFeDayKlOA4JOoEzaBzSY09LX3J3xXeA50LXAuZEKAAb9Adp7H32vi7ZaqxIEatMKEjVJ2LcpvzQJ6g7yZwdW4ztG1LUrK1/HF/oHGYk0L98f8AAn88bwLj4DY0zfEKaU0VWOYrinGt5IQSYVVAI2M3NiSbHZBmvFNdjGsgrtBIuBaPYCPl6Yc8P4jSqO1KlSFM1WLawSFRTFvLtawN7D2nBPGeB0nLCsdDGG1sGViYXUVtA1+oaIDfaOMnGL9S/wAgVXkry+Jq7DQKlRwBfTJN4BMgTG17dMNOGUj5BqZhqjI5OmkC0u32WYzO8x1JA6Ya8ErUsureUoINP/zIciNTGAOVSNJAMtfabL8znyOetSVVmKZK1BqtaTJ7TBO8WsIDldqKo2OxM/BNQULldIYSA1QhmiL6dUgdL3JaPQkZrIUFpuRQp60UysMykFl5ta2aCYg9Jg9MJOKcYStUZyxpkABVCgnTEDSCQFjffraIw3ydAU6PmVFerqEhX5ZAIhNJudViBER33wrtJbv3BTNZzMVK1IeR5Yp6YIllDSwGoyAoAJAAsVgG+FNLw67BmqVVCqkh0PmErI3UGVESADBneBcO8pnquZpmkq00TUPMc6iQpIAUAHTI76REKJGA+LeTS0r5egfZdWYvMgNq1G4kGBAElrmMNbXpRgHL+HqDOgGb0giXJUyoM9B1I6X+cmHuVVKFIfR6SP8AerVAASBIYg9UuCQJtvAGFnB+HojmtVJqKCFWIaBzS1QQ2lhAAEHodrGHiPGYcNTIQSRICysjfQJGnmkbNIk3AjNObqzVY7zWXrklvIpCCrawFk87aXZyepeI62nYYV8WzHmIddBlNlDDzdIJ2IlueSDG+/SxKl+MVGlWqBpAJGoBT1kkGJEAwZuIicMVy2ZWkajgU7jSTCmZglUAP3bm3qTbDOG3wGiThnBaFCorZrVVMatJXlFpBIBOoW08xgk+mHmdzbPTVmqVEp6ByKqgqDJmRZUOktZbWB3xrOZ7y6eoE/WEyygQADcBCCQxOonaL/IbJ06mZTSac0wWqGoFl2ULvp1wVULEC06ZnYRacvVIXnkjzPimkrllRqj6QBUYxpMxOqCTyQvTfr1rec8TVLgEhTIYb9h1t+Hr3xZk8MZVHYjzapuCh0ct5BBsZCi5tv7jCs5HLVMzNQLTCgsyIylSQ3wkRLbiVUG3XeLRcOUmFUS5XI5qohYsUpsJIEmwUtcAwTpBJEyBcjDFOLpSBUk1FBDBpQXa6jUCQTAi7W09cKOLeJ2JOmFUEhV0rIBBgwwv7xPrfFfyyPXqLSpyWZgFWwEkbkk2Pqdh1wXpbo3PBlG+R/n/ABNMGkWHKAdTsSdMgErqIHKQLQBFgNwuqeIWqNBAlmuBAG+0gcvQSOgw4oeFKOXAbNOGcqZQOAAx2WZDBx1NxB+WOlp5SlVBCKGADAoSVDXPl/EQZBjmO47Y0ZR/DG/ib0ktDI06I8x3cODKyTYyJUXEssjeZ5T1MQJ4s0g6VpqlkKqxVoBJAABFuvqR8U4H454hNUlUBAmAkbg2AIWZMgd7+uF1TwjmDY+WrGCKbMBUg+huCJEr67WxopJXqGS8hOe8ZVGQorsouAQQpKkzzBfiJ6yT29cS+GOHPmmNVzqVTpYGYaBOloBIm1tzsDifhfhCnQb/AOcdGcCfJmIIBYCepJCqRYAOe0gvPeIPI+ppoKChFAC6dRkSGLCRcG/XlvJxnJP0wC64R1xDjy0SNKQAWmCAJJAZeUkGNEztq2Gxaq57jRqEsARqn4uYmfwHzA3xzxninmAAgBtRJcky0nudgPl3N8C8L4DVzALIAEBC6mMDUY5QepuCewuemKQhGCtjx01VsEzWZkzN/wBe+L34S4Z5WVL6WNR21FgVgLFh3J69RePaXhXBKVFKf1aO/MlWoVnmiCFZjA5WEMINzYG+O8+WjQGEqradJkW+7pABF7gXjbEdTU6vpQs52tqFniTjoZ3Cgq0aSxiZDSQRpF+n7xbFMzNUk7zhj4hbSyqH1kKJOpiBN4Equ3z98L8nlWquFXcz+A646IpRjRbTiorcy9eElK5ZSI5SHudNywvqjltbe8HA/iIqFDAOVuqVIhNR5mAkc7CYPtPbDynlfLSlSWm2guEAKyHI+yAYJYm8GRfA3GqpqUgsNqIZYAgspJJBJH2YFgLQLbk8kZ3O6OXdcrPOjWZX1AkMOoJHpuLiRi++H80uYUTb70MRpWw6Hchet9oxR85kGpk2JWYDEEA2n22viyeCMyV1oFvZtYYgqLLaLCJJBawJHWMdOtFShuR0aqTjaLB/Baf3635f9eNYC0p6ficZjh3/ABZEaU0zjMAtMLzMuosNPMoSDf6vkkagPvR1OFWY4bmazMlWuNCCFZjqAVSACq9AbwbG994wJV+lNVbMAVKbgjmZfLg9ACAB19PczjMtka1ZlLhkk/GxLTJEMqkywuLiQLdSJssLMkjcEtPw7TplhUNRmEgaSgCmCVJFyZCjoDfa1yeHrllUeZ5rkvEAgMSY+KSRNiRYnrebLM5wR6SksrB4LMR8BUExvBvpgERJsATgbN+H66ka0CyA3My23ibki0Eg+m8YKr8Ug15YfRyuXqVKQDm39oaogcpkqCrcvUb3nphhm69CnTdVVyus+W4dB7FjpYmdoN97npWaxqU4hXGrlmw1HqAJMi8AjfDar4fzGlUCqJhtJqXUHlhhMbzPWLdYLNRT97A3HLGi8cUjRRUgEFQm0xO7E2JiTBglh2xxm/DqKjvUWWVA789lm2wCxLHlEkwG7HDLJcMy+VplmE12UEaoid4hjyxteTY3xqvk/MpkZhWVqlQ1Ay2OhRpJaSStgWHUwTfpzqa3YtExNmPEqoQKRbQggSirJKiSVBIQEzYTvvfAa8NWshqNl25ra0BVSb3WBpnckR0NrRhpUqUE0kZUOqzyPq5yyq0sbE2MgnfcdTgT/ewqoRV8vTcaWNidwgDQoJJJaTMnecXV/gRvkN6PC0y9RGTK0wYR4qM8qwkqok2NgSf0sQv43l60SE1qzWYLJ7dJ0yzFTpMSIvAiOt4sYIzrLPUBUlwdKkknkgw5ht22nYkziHhtHN1lI0soWRJLCJBYAFtgTsdpM+oVRcMyaDwrY5y3Dzmb1gyLRVdSlYYwGkEkiU0pB0j7QAEm2+I8fgo1IRE0+TlUSIAVYICbRvPrGC8lw1kpg5mqoV6enTAe0FlEgyIJif8AEfXAeaz1FYan5isGB1qdYtpUMIIEwD6g7ek005buf0BuTKvVy1dndxSYk6uZhv1PMQATeenthhlfDYSWzFWmqf4AXaxEgC026ep63wz434uFUKSFSmCVFJQFq3EGahDEiyzO8+lq5nuOuwZA40bBTNo2jfv0O4vvfrSm/gg57FpPB6blqtV6JTS1MiqQChPMIWRzQfiGrmJgEQQsy3ijykdKKoA0CdK7L6gSZAj974rLVXrOLlyY3knlgCfYADFp4X4EKqWzNRabJqc0wQXhRMg6iAxPSDb12lOMIf8Ao7+BmvILT4jWzDvoBcuD5kNC7RqLH0MAzcWgyQT8r4TcgVc26mmIWFKkFY0qxYWAUmT1MHvOGGUzVNKNQhAFYlhAhTpC6trkgaeYCbk7mCHxLjNNRTpjVT5eZSZQOSNRYDVsIgjqNpGEcpvEML8xbfYPo5CiqU1psC+iVHJJC7KWQc0k8xG7KN98Dcc4zVy9QsxoisV5HU6iqk6hDTKAkzKmZmeuKjXzuklY1LsDAEi9xPw3JMT/ACxrjfH6mYqq9Z9LLTVFhVACrOkKEAUL+P8AKkPZ2stjRj3OOL8XqN8ThpOondmmd2vJgm5wK2fdwLmQIHNGnpAn07YhzWa1BQAIAi3Uz8RncnsI2FtziweF/BvnIatVgFlQoky0wQQAR0tvi03DTVsriMbYt4VwE5mosqBTnmZTE2EgW3vuV67xi58MyNPKpqpqGKF506mYjkKy0BW2JIgiIMWwZUygy50U1NMo/wBYkm4tBmb6gRMgkb+mBOJ5urVqqNC0xpDBSyIgS4Vg1QjWTLEybmTscccpvWddvBKUnLHYk41xSs1FFNOiYGkhYgALHNHUQANWxm/TFY4+gYI1JETy0g6WqaiwMs51EwfQHBPEXJo6xUQ8wCUjpZtBkFmYRsQo2Ja3QA4R8Q49UqQKgQheUFV0gAWACgwo9gN+uL6UGshimJ6rTi1+D6PlpUMgVKlMlWKyF0n1sSe3tvOKsG0tIFugaGGLZwLLQktVBvZAw1NaAAQbEkgld4B74rre4W1fdpFoyRZqiapOtk5XZSW5TLEKdS2GohBvAE7YA4tSWmURmZ2UCTIMyb6eWV+rCjrcRfBj5M0gtVaoWvzKHEk6NBUm0KCQYEAkbzOFdfLuqU2Ymgyr9Xrg6oZrkBZAgQNUbg3F8cEWpZTOVAHGKStYlqbCCUbVHNEja0IAAPUXthXwjN+SWIQOGBUEmIES1utiL9rDexHiDiAquIpLRCqANA3A+0xnnJJJJN7jeMIHaCNuhmfnj0NOPpp8F4RtUNvNb+6H/C+MwF/vNmv/ABFX/iOMwvSRTpMfcQ45NAsEqgs8BzBpgWOhJXUG6lp9OsmfgvF6rjQlI1dCk3JsCNySdIBLQRaJNsF6Ur0vKRIemz1WeqR5aUh5aA2UBmZioJgmdIFziHM8XptTXTrpqLg69QkxI0qukLI6ybbiDMGltVIg+OCLP8JqOBU10zeAr1VLgao5iAFO5v29MSZTIr5qJ9JUgkbEgyRa+mBcjcjrPoJ/vI1LMIXSnVWmAwWBpII1CREtBN1NzBuJnGuI5pK1Wo9lQgkfY3HLpQa9ImOQTABAYC4eMZy95/oba6yPsuECkOCtVbzV1qVQPqkidIjuLk99jKPEhXMBqNOo1VQNPIXEr1CKBE/ERYSJ90eXzVY070TWSohE88kAkQDJKxeQo/U4myuSbKLUYvmqfmIAgQ6VYH4lLiVYAHYdjbbEpacVK3n9QUu51m/EbPKioiKVJ1GnBYneAsxJtHQHpsQsm1Z1107AHyyQWC8ykENcgWIW0SGvg3hnAKdSmNdQ0/KYFFC/EAru5J72UBjPQRGzvO08tTCMUVJYroCIwBLLDM0FiwUyRvHUE4zcYPbFA44KtxHg2aZlJpCmWCjSpjoukROpjba5mdzgseBKzGKjIACASoeWBNzzKskEE3Eb3wTnuKZgVSUCNJCQzySSv2QQCFMt/Vyqp8ZrBmVY1XDTuPvQALCRc7j2xk9drsg3IstLiFKh5aUqfMoIVyqxquDU0g2G5BHdo3OAuKcczlOkHfUtKssHXoOvrA1LbaNVyY9SBXkrBjpIRTN9QaPiWCSpFguq6jt3sBnqLCpzBkOojcsLxsftC4MgmZB2OHh7PBO2smjDyOcxxGsKKOaZp0y3K8EgncCZ3Anvt6YHz3HalWmikoVSRYAMbGJO5CiQNo1HvjXB/DlWvUVL0oBl2QiQBMBbazB27H8bPwjwjliyppqNUSmtWowM3kAqFWwAOxM2E40tbS03XL5wF0iv8K8O169R6bMabUhdak6hNoi5j+Y3xYcj4UpU6BRtFTMCq2sOW0LTUdFndm081wJ3sSCeM1lNd3WoQ5GlyCyEkWgwJGmSIje1pxzmatRaIqUKaM+jR0eEnpKlWbfeCPlGIvXm6t0nX0Ecyfi/GVpVsvRXyQqqqAtMqg1AkWCgEXG91vqPMUnGONB8xrUg+ZZgt2ABAufzAJ/DCfPZ99cuDNg/NeJsLiY6R2F5jEL8RoLUZ1QqPiphGvTaReb8q3tHbYYtpaFPc+RlFvkeN4iCs1PyUNPzSFQqXqEWHMwYMWMLYGJ6YUcRzWoMiU6shhqH1kUyCV03LEEmBc7iAMcVM4dQrqzagVeWAhmHWwi8dZJvO5OFlPiJVyWCsSZOpZMm8xO99746VDuMlZC1UR8ZIH+vfA1QyeWT2/7YNzuZ8x50i9hpEH9yT6Yd+HfCVTUtSooXUQKQY3JtzhRJtII/TG1J7I3IqpKKtg+U8E17PWC01tOplBudiBJEC5ETHTHomWo5VVpJVZ2BlqRIVQt2UEqxJA1KN76RtFsB1su2n6tVqMTBZSF1n4WJUNCmLE2/DAR4kyuPPLAT9VTKgqUDFmnaeZBYnuI7ed1JavvVg53NzeQnM6zSeoxNSpM1WBIiDIEmSSZUR1B7XxXczXptVDFg6lQJYL9XCjV9kkXmCRHUnD/iFClXonyGa9QF6ejSFYCC61AoUiRZVFtRjFHzlQxD3nY7HqZuAb9/xGK6EFbvk0Y5OuI1KLyyMxMC0m5EA3PzNxhLUqlup7XP5T1xLmquo7i1ri/t6jA4QkgDmJsO+O2KpHXCNG6aEtF+3Un8OuPUfDnD6SaqhSmmkgeWDrAEKTJ1sVLNIN5kHocVnhOQbKU/MZfraisEWQTUDcsLHOo5pJXfad8WSvkUNbRSUshEsgFmVQAAXEH4puDjk1tTO3ghrTvCCOKZtqRo6QzUySw0EEWsDIvYjbqOt7j5iotRw+YRqrNUR4fUIVW5wBP2iQDImNHeMEZGgTpC02YrJCIUGtiCAFWAdK7ayDsbkzC3IVPKqMzOWZX5BEr15tex2A32PXHMpVlf7ZFYFXEVPmM6MKJck/VStOCNSqomwgjeRiqZsj7xb1KkHv3M/ji5DitOmSFpE0aiybtKagQRqmFKtcEWIAmdVtcS+jJRJLLUrEABU02jeSQSQBYA/ltju05SSpotCW1lFjGYJ+kL2X/hH/VjWKnVufgMrZkshQu0WJmYHUWJn546yOZAYLV+FgZMhibECO1469MM8n4IzFQg1fq0EE6iAdIHS/QWgxGLDwrhCZNWLIuom0hXaO9xAU9IF7nqI5p60IKll+DnlOMVXJTVzNtKrabELzE7ghrkGex9NsNcn4XDIlSoW5tTlUjUIuWZiOS19ienqHreKqaA0yqHTA5YFoiBA5bW/LC9eNaxKaTTACusajvJOoRK8oMQdhM4TqTnbqie6XYMpU1VGXzGVaUMgaCWYtsp3BMhyIi3TDTjHEUzGVnNahU3oWgBSxBA0kaEAuDs0CZ0jFNz3GKlYCmrKFFlXl9AIkWtYQfS2IM/xerpKPYErI7kIqk3+I8gk9574ooNrIYxYZV4tyikqhlOneRET1DBRubEbGRE4AylEsQKdRtdSUHLBvAiSwUyJkhpAi3Yzh2foUUAqUkrsxcOhJgiLOGAlGuYIJB0zG2FfB+D/Sa6Ug4GsxrOwtJJHWwIAkSY2xX0xTb4KJeTirnWLQWDkCA0mfeT1xpKsCSC72A1AQFgg736rEG19jGL1X8D5UVlpK7ynNU1FW1KFMiwhGJ0gRYAzeMMeF5GhQDLSo+Y7nQkldSkry6LTq1bn2B3nHNH2uEq2rkTqR7FEp+GK9mq0zRpkgFnIEdoBbVNtu/bFy4PRFLQEKVdCs1IOssjK0FjAJO0zIAi0RiJsvSqEZeoaxBkioTC+YAdpEMLmT263wrzOceidKoFagzUtQnUVBYHUJK7m8DvfqVlu1lTf0onJylyWvhHEXrVWp60LAHVCkCSyxY3U9Cevut0vEqlbLZwnzRVYSpQeWpVhMKwPKQNwb3j3xBQ8W1EoOaVKglwCyUipv8AdVYSwHUSfYYrvHOH1FFGpVXSKwLAsTeCJkj7Ute83vE4aPs23U7GhDNhz8Q1vVY8jN9kCSCfVtyACSZEk9zbM9w90pjlbQyq16ZUGdhqm8m2qNzHupqZhwul3UI5nlIPw3HKL79e+OJLKq8rrPw6tIJOxIkN8sdShTyU2klemSIG33dUsPmI1RHQYW5kkm41QN4/lc+5xP8ASKigqzn7tiO20i95+eBb9CZ9D+XrixSMaOaOYK7friSpU1NIkNboBP4dccPSgST69yfliyZXwen1QasHqVSulUI0QTF2AaT7CLEX3wk9VQpPuPJxWTvJ+GkpVQuarQ+ocqTvbdosBNzYetsW6pmYrVGDUwlBSCVBlSFjSpKxq6CO5IEDEGUBo1WpooTSSGbQJ5VIJ1MulbqNzbeMFZ76UHp06Ks8iaiuAxO0sxc81zvsLDYQPN17nNNHHJuTOc7nkRUpVXClVZeV0VlLEFlJ0knYXkCY7A4GTib1HtVpMrAhTUQk0V5VADQwIIYzaBAYty4H4twqhVrsSZNzuEJVbAmbFiSN7k2wx4JV4dS1067uBUqKHCyJ5TA2laakkkqQSSm4GG01S8v5DQK+3GqaOaFSqa9CmxC6dSh72NzPQC+wAAMAYF8S+H2y4pM4RhUQVQFmQrbHVMkGPTbrM4n48+RSvVprq0AnSaZDmfctBHWTOFPiHi/0k0lQuy0aKUhIAaE1RIUkNvuPSwi/XFW8DxViWoek77+hnt0wMd8dvHQz6R+/XE+TzKJJKK5P3gTHe20+t8UlaOpYRZvB062qVgKkJIm7ARaS1tMSAo6m8YsXClGapVK5prSpgE1ajkwApUqikEa2aCABbvtBQ5fPU65DkVToYBQpAW4BCkRJuIiQLTBwZwvJ0czmTSV9SEGFBcE6ZiTGhQovOwg44Jaa3uUvBxyzK2iajRYhq7StJPWHeLgFyWNMEkKYDGZGyllH8R5mr5iCmldV0moDzAVFEnWGP2QARBmIwwfNO9FBof6OUACsZd4mKmmxYHUSAzR1CziLO5Ty/r8xVJDzoXW2toWxLTygGIEmbWicFRVp0DAj4T4iei1VlpgsUhjURuVWMSCkaJJ3tvgTLZKqqu606jW1B1mBHW0gjr39RhymapjK1UVW1ZgITUe5QISZ/wAcyo6ReJ1Yrr5JQwBOlZGpgReeo1EA/kPS2OqEt12PgC/iJ9PyxmHH+7dP/wAXS/5P+rGYfBe4ln4zxJKtOqrVCFYLpUX0hNJYzsdRgRJAvsMVHOZy0KXgCDqaD+W4iBHSBhpneLgorvTVHdioSnqA02n4mJ6i4NzHrCmrxanVBikqPeDqcgn0BNjYdxbriHs+mo4Ixi12AK6MFXUCvYxAIk/j1vifK50owNNyHBBVoUEEfiTsIEwL2vjfFsmKQWK6VCwYEIGtEfaIhpk3Ha+A9B0gwOaVExNok36knf0Ix0Oky6VonzA1MzNU1O0k7zJNySbR1M47GdKElTdbRIK733vEW9d8WTwl4Zq1FZ6lNBBQJ53KWnVtqHMLCfcC+2LdmctQFKczl0NyTIkuVOywJGqI3GxHXHJq+0qEqjn5EZalOmrKQ/gbMNTWo7qha5pyWYCCQT07csyJ+WLHwnhGVTl0IXWmphNIYnSNTam5oHbczjmpXrV2Fd6YopYEuhAphRHKftSAF0wDJA2Ng04lm6IqVUSkQyx5mhJKNMqpcQxJUi4LWESDJRqc8ajr5E3ulh8B9XjLs3l0CWrN9WEpqFYiIhpDaQd9KhREzYYr/GqOYp1B5qhGAFgBfvJUQd+tsGcFzK+axzbslJKZMDnZ9wqIYIJuYJsACbRiDOcYp5oKATlTSpFFFIsKYRZaXluaWYgsTqJOxkDF4aa0stGUcHVF+IZhGZvNNMIQAsAaFM2H3AReJmI6Whr1aPkU6pzNPzANOldZcrNtYCwCNutovbCnM8fddVNC60mIsWh2AESWXlvJMAESesYDNNTJRix7NYj9icXjCLdpFHDuxuMi+YZVoDUQIiGNw02AXk9b3xvxK+YCU6FcFFpE6Q4heaJKkgFpIGw6dMIKdUSAsg9TYGfSOkRv67bYIzGdqBYLsyHdSZH4G2GpPIVFxaQLmMtpvvPUbYhYibCB2mf2xOKgIIn9cD43BeN9ycVtXxybRO5ECB7gAR6DEIE/0caU4v8AwPJU6eWUApTrsnnVHILzTaNC67CipUjlXUWJuRAAlq6i01bFk1BFb4Bwpauo1WKqCFXSATUY/YUm0j17jbfF84Jm6a1FQjy0oKQrJvK9iQdOpxqJJH44i4PlUZF8tfMq0yFRVgU1DQBWIO8HWLncz9nBb1qNNvjUaWne5JMwYMdLgd98edr6zk8/T4HHOVuytcZ4wHruSKiuDAbzLQBG0lSN/eTfDLO+IczmCsMWdArGAqkwQQdKwCJIIA9TgTjFdKmYmA9M7sFBanLE2WYI1HqDIJ2OE/EOMk6FQPTAXmJbmchidUgLFiAABaBvjqhD0KkFK1gsuZ8IVHy80KTNUG8urMwJ1QqgkMADAi5P4YqOZpFllaykdR9oH1Xf0kE4JTxjWKsrVahB20to3sQQo29I/EHCio4YwAFPa/4etsX040qeR4xaJcy5QBS5FpEdQfUH8R026YXCsZ2BPQ9feRhh5z0SGWA/chH77agdJ9hO18Q8S4zUzBBq6SwEalSmhP8AmKKNZ/xNJxbh8FoLALWra7nfqe/+uOaKEsABJ7d8cYlpXsAux3MfqfywLtlqpFi8O1nq1gzsTEglnNgBAVRMSbDrHbDzw3xKnSzR10U8vVLQATaYFzzjVcge52so4XT00WckDUdJgfABN/TpbscN8jxIUKBQ0qZJDWieb77MahvBICgKATMSARxyp6jf0OGTtj3xJ4gpaE8ukzVIViWUuEP2UUxpCqOgsC0dMV7iOVzNZFeoqJRZn0vAhdBKlWvba207+w3FM07ZXLmmzgLLtFjq1chkGQBJgdNRPWzfw5xTzaFSlUWkKaqan1qnS2p0gMVhnILFpW8L7YnGCXr73/KBt7kCqrDywsvoYFS1lYk86wSFAMHT6dScV/OcPY1DSQazAEpaTZjufl8tsF/xD6OjLSVFLsCzKJgqW5YJJ03vJJ263wuyXmtVhHKu5+MGIgb9/wAL46Ibk3J8BSyD/wAEzX3H/wCEYzDz+G5v/wAZ/wAz4zB68PJXf8UVRsyWkNt6dImBfp8++JKmYDElixYmW1HqfiPuTfpgng3hvMZlylOmbCWZuVVHck9+gEk9OuHWS4KKKspCtUkhjAYbxCyNv1wXqQWFyPOcYiXhvBamZqinSGoRqJuQo/xEfCCfY7YtHDPCAoFXkNUV1YTF9JBPLeB7j8Oh3AeEPRyzIzU6au7MHUt5jAGIIIggCYaY33vgzwrkKb52mEd2KvOqY06bliIuAoJ3j9Mcr1XqSavH3/MhKcm9qY58WcNr6g3LTpvpUa2g7AAEG4kiZONrlUzOYBzWYEZBAarI32tTOQGG2iVGq5LKQIN8QcZ4zWzGYYLq+h/SFRqqCZRRLM1VZYnTeJgC0dCDneHrmaJajRWjUdQDTpAhHCsDpZbEiQCOthvhP6egk3jJmlAH4pnjnKL5c6XrPmPNpAONK0pqyWedMAE9raSesLOM5atlaoyVUpWeqieWwqSo1MxAD2Hx6pLD54reSz5CGdJfswOwE3II6jYzeduo2ez7V38xqgDwFCxpVVUQAsE+vruSSSZ9BQvJVK8MdeI8icu6067zZgAhJ0NCyrIwVgQSDBi8wSMIhqpy9JmKj7QgEA2lgGJUEH2vE44z3Eatd/Mq1GqP1LGT+OJuJ8SNer5pAR9KgxILQPjYiNTN1MCdzJklkqCo0AUAT6jcj+v2jGeRudh/VsdMi7ggH0P9EY0dhqPxT+Ri/wA5w2B7fKIoIPrjpqpIAN8S1KasJQ7C4iD79jiFKZJgfqB+v6YV2h1TNhgPfGNMT0/r8MTZLh1SqWCLOkS1wAOguSBJNgNycXnw54USgRVreW7aZVah2uCGWmJ1tbSA036WwstSkJKUYle8P+ETXV3qs1Gmqhg5WxBJuJ3Ajpho9Om1Gnl6dU1BTZjJ1AtMkAD7CATbuSbTiz+JuBtS1ZZXqZk06SVaz64Idt4IEAEAEBj1sbxiu0cotJQPIJexOoFusx0i3WAcclSk7l9Ec05yvJYeIZ1UyyLR1TVcLrURA0wE/wAMEsw1TYdAbJqmaRqop+Y0K8IgTTuWBQlbweSDvYi3R/4u4FVrqHD0FVYZaXmfWCSBJQRB5l5QZAj1GKtmPCGZDksxLaCSCI5uYaC0wDp0t1ibi1x7PppQ3SVWKohGZyiVCHoUarMDqOhWdT1udo9idtsLs1n1CFKtE1GZ45qeh0KnYOULm0grYC29xgrgXiGrw9grBgBOqne5JPNBFu072jAfirxDTzdV8yabqzAKi6+UQAC7H7RLXIED3mcdEVKKrkaMUD5DKU69VQtQUyzQSyppAO/wqCsb8sWwPUek9R0RQzs/Kyh10gEgBVk7gK3X4o3GFmXqz8Ykbf8Aft7+2Os0i7JIBNxMjrf9d8XjHuVqnTJDUgnlY33mRveZEz+GIcy6wAFAMzqvPtEx+WI6WZZLA29QP6GN5jMarwJPYRhqGUWmD4kpU9UACSTAA3JPp1xwMXLwbwV0H0nQzSCEIGw+8ZMLO2+098RlPYrKaktqsK4T4YFPLjzmfzayq6peFUsdJ/xFtK/JgBN4CzGWiqJU3fTq+IG1x2JvsMPOHUyjOzMXGslVlWILQsAzbcWn7vbE9XMO/IiaQo1X5oWYNgDBJMTfrji6s+pb4+xwuTbOuMZSlRmkyCq50uQBpQSJ0wukAxcjoGUCIxEmSp5s1GhkYKCEDqFmLgEgk32UdIk9cLM5nQG563W5ZdRO4AABEi3ytjQqeYkqV0RBOi7MDMjVdYU7gnc4EebfHkANmfD81qlOWimSajxbSBI3Ik7fr0xBToLTaKZ1hgVvIPToP5xf5YK/ibqr62VlflJZiNx+O0+0D0w38LLSVyKddBUqKUTWHZVkfEpAAD9RNt8dFyvD7BVlf/h1L+8TGYsH/wAMB/ej/m/ljeG3vyUwZwT6TlWqFl5CpUQ6AzqB1QZGqBpuOuOcvmaTVPraTUUdWYOXU6jTBZtIWyk+zCTEDbC7iQzFV1qaKiKI0WHoZ9T6XwNmSa2lavnliYBIUBVWWYiWiFEtFutwJwkfZ21vkkm/AkVfJ1xbxVrOimClNY0jVqY2vqbre4AgD1N8c5XxP5aFAQgcaWIABK3kFt9JkTEWA3xxmctl3RXAekpJ0tysWXVdiBYEKZMtqm2mLivvlWQkb67DluYIIgdD0+cXxTpwUdqRRQVlz4l4lFOhl6Kh0FIMahVhq8x21agwmZAWAdgPwnyfjFVvTKBtOoAyo1E7ReR1sd7euPPatbUNokybk2Atv7/pjTQ0Rb0ws9GOoqkh3op8l38P5HKGTWbzKhnkOpQL9AILH5genXCvxF4YWmDUpsRSJupk6T03uRf1I/PCXIh2OgHc7m/4Dp7i+HfGOA5lKPmVjTbSI5q1Nio/wrrufUAn53GWjNam/djw/wBhFFxlhleqJpFmU+lp/DES1De5vv6jGTP9HGVQIBClbdTM9yLDHTJ2dKXk4bGxVIESYxo43q9MDAxrDDhPAauYMUwImJO09vU4gq8LqqQDTaSYAEG5sBab49I8I8FfKUqjVW1GmA7AAlaJcqBLDcwbgTF4mDjn1tXZG48ktSe2Pp5EvBfCeYy2YkgmmVZGdQCeZSLC5H+YdDY3IxbspR8skufqwsU1I5qSzMSTEQfxk+5PEMxTBL06gaOUMPhYr8WmTqYDadIBvGKpxDxSja9JEkX9fxH544JS1NZ7a+ZxSlKTyNM7xhmSUpajI+IhVkSigpTAasyhv/utpAkX2wgytDNsxcLU1AyHURb7pjaDMT6jBeT8W+WdLAENBWbRPe3cCD/mHWQk4xxNajsCapUkmzxc72uGA+Xyx3adxlW3tyOslu4dx6jlKaVWop9LLlA7HWqEARWiSRAaNPeDhdw3xecs1XWoqI8AhBpjSWOvSJDTqF/QQTN6vUyqkq1KowK7STKwZERtczbASsVYgmT+RnffFY0000UpNHqvjClkqOUFZTTr1GEU1JklnuahAMqiLstgSRPr53xjhzU6K1C6srGIA2MTv16jGV6iUSFekr6hqDK7SZkXg7gjb+iNxCuCpQEqs6gpIa5H3oFiIIw0VJJNM1ZWAHJ5IOTqqKgHU43Xy+i6MHXv298cUl2Bn0tv8/298azDqLKL9T+2K4Sstlyo5qMD3nEWNl7mLek4wnAu8lEqNBsMchnqhKJqZl1CKYkz7Lsf5x74Ao0izBRuTGLv4Kz1PJValQD6xRoUumoCbs0BlKGwAibE4m2JqSSWRlX0U2VhSam+8MsMNthHLfveeuOfEnG6RSmoDAjnqhSqGpVj4mYAkgX0oAAL7kzhXxjjhr1Xc+WrMIBpyqkghgxDSTcDrgjKeQBSWqrPUckh/sE2iwj2gi3rJxyalr1O68HJwBs7Ky+ZSFZCAV5gDcBrkXmDF+3oMbzeY0ZZeU0xLC/SWNz6xA9ZwTnc+lFgGEBYhABMenbE2XoivmAiHTrRX0aQBdFZi3ZQdZPL0EbyApPUptY5Bysjzwl4Yywompm0NVyJUajpAIFuUiW6zf02vX8rxBMh5zIDVUVg9BSCRC61LO0QvKQLXJ2tfEfEKfNUdgDUkAaiAygXBAIAiLT+5wr+jO7ajVF99PPb7sKY2tBIAx0cK2NFruFf/FPO/wB6v/40/ljMRfw+l/5v/Av/AFY3jbofxFN8fBDkeL5iipNPMty/DEFRMzJcSsC0RcneNxM3x/M1tKtmKr80IC/LqMCQCdK7xNrYVK7rsSJt/Qwx4XxNKQaaetjESBY3lesCb/tbBluS8larKyc57VRYo4Vp7EX7MGWJBBEXPXAX0oiNPQyDYkGx/UDfHGYqMzEtOomTOIsMl5KKIYaShOZhJXUmkgm5NnjY223Ez1wMiTt0xmqd+9z1/ljKVUqQymCP5R+k4bgNBAZdIAJ1dTPL6DaZ+cY09OT0DYhopJ3jBOYOgAC8iYMEEd/Q4qni2SeJYIfJ0kSf5Y4qoAf6/o4w05uMR4RvFUOl8TMWDwnwR6j+cUY0qRHNpOkteF1bAiJ72GF3BOEPmavloGPKzHSpJhQT0sNok2H5H1bgGSQZekKtZ6lJJWnT1HQNJBNtpJaJN/wjEdR+l9hNWdKhdleGeS30ltJOgqi7S5i47ckj0LT0xxmPE9cUmpNRqLQO9NWYLcCdTwWeT67QOkB14hCA01qpAdQ6EE8oaLx1nSBhItOvXo8h+s5yZi8VAAJO32yT6e2POUlqPHy8HGmzfDMklQ1KlMEBhALbiCJGs/EBcHvG42wJwThCGrWp1FBq1FK026JM6n7jSYM4b1aFYcOWugW1VKLgTCKyqPh6fWGPYr3xBneLZfKq1alWfzboGVgSWHTTBXTsTIsPWMOtSWnOmucYz9w5vJU6/hquLOhRgJggk37gSV6WIm+18Q5fgtRgfq6rGYHl0yygdSzEjSfS3W+C+NcfzFGqFqZelSqKdRGm/OA3OdRd2I3LNNztfHH0qg+Ul8y7VCQTTmIgn1JJA22Fxa1vRTclgrtaQr+jOWinTcsOgDEyN7AW9sAvmj1Uetj/ADthplM2yBgas6TAVidRB7R0jv39cd5qpTdSwZVYLzKbFhYxvvYR/UFyzkKdOqFArhjcx674ysCImPeZ/wC34YHdpJPriRq7RpOw6H/XbFE01TLba4J0q9N5tjjMZTSswRHfG6S026lGHWZX+YxPmuK1zT8p6koYP2bxtcCTtgtASzgW4zG9WMB/P+v2xL5Fh94N8NDN1W8xhTo01mrUP2ZsoHdmawHv7Y9MyXCMhRoPT1G5vHl1HK6SCTKkk7zoiLQep888JVDof6wwuyTYAiWYL36TE+uHq1yoDwDYnmUETFrG3UHv7Y5dXWqW04tWT3UJ8/lE1nSlSL2aB1MTvB22OGWUyo+jBxBlwkbkG/vEEDbuDgOrlGqzsBbnvHcxN9Xp2kzjunQ8qkyq1ywm8gN0gbH33sMCU240yfIwpZKnWXXXQkmNJmGAEXttsYkHfphhwvPLTpV61F0NRRQpSaYNrJCXGwQGCSCSsnCjjWTraabKrFbMID3hgWLGImL3tEnCjN00DQB5YUaYE77kmbnmJ3vEDCQhJZf2GXGRxx2pk8wfPp1a6kks1Jk1qLxyvqlF2teJi1oWfxFKYU6fq9uWN9yCCQcQ5TJh+dn00wAahi8yQAoIgkxv0kfMGtlRVPLUA7Kwjv1Fiem2L7VP0+ApJvIy/wB4V+4v4t/LG8VryT3H44zB6UfBbpRJBxAySVU+3L/p+WO6maWZQQwO8m/yi/zwDjMdCm+CvTjdkrS7ElgSTJ+eOquUZRJEjuLj/TEJxaeAfEfb9sFJMWUnEquNgY7r/EffEeJlTpHjGO5Jk3OOcZjWaibL0HqMFQMx2AEnf9MWzh/hBqYPmsjLUGmoqgkpOzg7Eqbx2nAfhP4W/wAw/bDrNf2fz/bHHra0oypHNqTd0iPhXhrMUBoINNzHmDmBBMkahAsALevvix5PhtMUmpOdS8zAap5o3heswQO+EuW/sq3/ALP2wm438Y+f6nE9dynLZdIjJNvks3EeOrVJKpUJSERWGk8o0Kok3IAuBeemEzeNNNE0jRRSSZKyHJP2izSZF4Fhc2wgT4V9z+2NeI//AKir/nP7Yrp6MIuubHjBBo8VVdDU1dkptGpVJgwZE94wtqQ4Jta8X9tQItG1sAJv88TZTc/5W/Q46qSeCmyifMVFNMknVUdhMyWCqO52BJHvAHfAn0RjMKTpEtY8o7nsL9cd5T7X/pt+2GPA/wCwr+6//wBY05bIukP7qFFRCpg7i24O3qLH5YyoZMzv3xlTEeKMdZydvSIgm3bHOOl+A/5v2xxhWFGY3ONYzGCbxrGYzGfJhv4ayXmVZKllRS5F7xYC3TURMnbFkzPD61auhq1GUMnmIGsNAbSAgn7RFgAO+2BPB3wN7H9GxPxP+3X/ACj9ccuo/VZzTVuybjNJsqaRQBkqUlqI0E6SbNrtKkGRYwbY5oVKbUvL8xi6/WFoBWYAgybcwWfY27y1v7Gn/wCk36vhFwL+1HuP3xnFPIriHV/EGYqVFVS6BeZQeUHpqAexAmwg2md8Ls3lqhk6ZAuDIKgTYbwAOgw64/snuf0bCvKfH/XY4pHDoW64J+B5GlUU+YahqbaAIAJIAJbtJA94xP4t4bTymhVqmo2ltYMECoDfSJlBPST13wnof2n/ALh/+wwFxj4/lgRy7KRjbAL98ZjMZi50Uf/Z"/>
          <p:cNvSpPr>
            <a:spLocks noChangeAspect="1" noChangeArrowheads="1"/>
          </p:cNvSpPr>
          <p:nvPr/>
        </p:nvSpPr>
        <p:spPr bwMode="auto">
          <a:xfrm>
            <a:off x="215900" y="-71120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22" descr="data:image/jpeg;base64,/9j/4AAQSkZJRgABAQAAAQABAAD/2wCEAAkGBhQSERUUEhMVFRUWGBwYGBgYGBgbGxocHRwaHR4bHxscHiYgFx8jHBocIC8gIycpLCwsHx4xNTAqNSYvLCkBCQoKDgwOGg8PGiwlHyQsLC80LzQsLCwsLywsLCwsLCwsLCwsLCwsLCwsLCwsLCwsLCwsLCwsLCwsLCwsLCwsLP/AABEIALkBEQMBIgACEQEDEQH/xAAcAAACAgMBAQAAAAAAAAAAAAAEBQMGAAECBwj/xABHEAACAQIEBAQCCAMFBgQHAAABAhEDIQAEEjEFIkFRBhNhcTKBFCNCUpGhscEV0fAzU2Jy4QcWkqLS8VRjc4IXJDRDk7LC/8QAGQEAAwEBAQAAAAAAAAAAAAAAAQIDAAQF/8QAMBEAAgIBAwMBBgUFAQAAAAAAAAECESEDEjETQVEiBDJhcYGRQqGxwfAjYtHh8TP/2gAMAwEAAhEDEQA/APccZin0vH9Nah85tNNtHlwhsGZ1LM/wxCaptYGJg4tVLNqyCpMKRqkytvWYj54LTQsZKXBNjMcs4AkkRjPNHcfjgDWdYzAmb4rSpKzVKiqFEm9x02F98abjFEJr81NMTOobYNMXcvIZjMAZDjtCsmunVUrt2g9iDBGJ04hTOzqfmMambdHyEYzENDNo6h1YFTsfnH64lnAGs3jMB1OK0/KaorqyrMkMIEbyZgRidMypAOpeYAi4vO0d8YFolxmK7408UfQ6SkCXcwu3QibdbGMI+A+P62YzS0dNLy+XmnnaQJhAxuCZaJCgGe4KTYr1EnRfsVnivjinRzC0IvvUdzpVFG5kAn0uB074shqCQJEnYdTG/vjx3jnFBTz9SrUpr/aNT5NStUF1Kkk9QdJOnpgxVi6s9qwewZeuHRXUyrAMD3BEj8sSYrHB/F1J6v0elLLSpE1KhPwlYBmQJ9436YUeJP8AaOvkK2UJlnUCoVGk3usG8x1AwKYepGrL9jMeZ8N/2tBaKmpTLtKLAYTqc1D220KpAAO8Ti5/xxtVkGnkAMmSz6SIEbAGT/pg7WZasRzjMJKniLSrErGkpJ5tPMQDJjpc2npiXhniBKpcFkBV9Ag/EIkH53/DG2sy1Isa4yMVfjfjlKFGrVCavKrCkRO+xJ9LaoncjDDwv4opZ6j5tKRzMCpI1CGIBIGwIEjApoKlF4Q3xrG9WKPkf9o2vOvl6iLTpoXl3Okqq6QpbUQFkk+u1upKyLJpF2xojGyw777Y3jGaOcawDm+P5em4R6yKxbTE3mAY9LEYU5Hxoj5s5dgFBA0MTBYmeWLyeVrg9AOuCTbXAN/tNrumQfToCGFqap1QSI0XAme+E/8Assy2WpKRTraq9ZA7p90AmIsD12N/yxV/9pvHsw1WtTZYpghYiQApJW46kSb3ue2K14F8VrkcytV0LrpZdIMRMcwm02i/QnFEm4km8n0dGBOKcNTMUalGoJWopU/Pr7g3+WPNOJ/7Y6vmKKNFQpT4XktqIndTECRaLjtsLx4O8XJn6HnafKh2WCwPw6TIMCRzDpvhXFgR88fwR/6jGY9p/gNHsv4jG8Q2HRuKVXopU06nJgzciGuTcHcXIj1Pc4b5zxPXrGmXrNyNIACgGRphgBDCDEeuECZs9iB3I3uLwCZHr6jeMdjNM28AbDUxHbaA0z7b98K9SXk4bfksGY8VVHbUzyYjqBE25RY3m8d8cN4gMTy7xI/rfCEV3sSpjfa0npfrHcdcbFZjAgrIAvHsImZuelvbC9SXkDt8jWtxMOCG0t3vG3qIIGMp8TVE0AAJ2lo/MmMLjqtyuBMnVa4vuOXYTf0tcY0yz8IUnYggETexBPaeg2xurLyzDTKeIRSUpTMKx1EKCenxTM7DHbcfvdhPaAT/AK/LClFJMBkAkfDBM/vbaN/ScSu/xTrMETax9BFyTfYHf0wvUl5Zg4+IwpHMBeQABv7fLEqeIGgw7Dob/l27/gcKUqSbBrKZsSB6TIG02n8ZjHVYdQCRAiWAuBcxYCPmLY3UflmGh41NMpq+rJkrspJ37TOFtQ5csGi6xAnaPTV+AONU5UDUAAZIk26G1hfoAep264wAQpMKOhJj8CG7RY3F+m46j8s1sNz+f84Bar1HAIIBJPN0InrHXCqlk6CkMqvIax1bEH397YmGZQHnqrBBbcabaieu/SBvMb4jo8RVyQhYxc6ObaZmBcWO+Cpy7WbIxrcbZipL1epHMRBiDcdxvgXMinVbUyux1TPMCT36TtjirmiSAoqXJu0rPqdRBgwTYdI64HeoQpIKyO7gXNtzPsev4HGU5GyEJRpq4YIysOWQWAt07Hb544qZKkyKhRiiEsBqYQWuYO42H4emIqWYLX5TPVQ7R1sVY9O4GwvfG9cBiziZgAaZkb73gbG07md8HfLyw5NpwigsfVbGblj0tMm4jpthuOM1AP7RwFiAGa22w6dNsJKNU6ZEknuHi8dyARF9ye+JRXUHSCZA5iNRE3lRYrsJMkb+l85S7tmpjOrxuowgtUaekmO/X1/niD+JG2+3QjAFNi3QAxeW+GYiWUEA+hP+mqlYXIfUNu94kHopgX3/AFxlJ+QUE5nMK6lWDFGgkT17wLmD++NZLMigNFIMg3s0et7zgFqygwKjOx6KAd5/uwd772t+O3qqIHLqJM6mUdye7WmbqZ/LB3S8hoZnjLgG7/i37YBzC03YsyEsxBJJJ1Rsfig32wLUqHSCxUCdzPcSZeCdj9iN8RNnlcnSWeAPhBZZ7mYWnAnp0xk5GocfxUgaNTwLAaybbCBJO2I8txHRIQso2sxj1F/XphM+d0MF8xPZAajN2gWU32gE7HEh1RNUrTXcF211DuCAvwpaLCDMYNs1BVbiKlhUYSwMhievedvmcc/TV8wPpIfoxnVJvbqdybDr74Gy6llDj6tP72q0kzNlXp723E4XZriwVzToy7kwGnUzfM2UegsIvh032GSsaZ3NCo4Vk11GFlJ9d2I+EX9/xwOtCkA7aBFNgLDcj4iOoj9sazOjK0bsDVcDWZk3uPYC+J+FoBk5McylpgDcm197Rue2BvaVg7EhyVJiJQGRv3/Db+jgrK19A0pKiZ0gxv6YC4DWWtR0kybqZsQRteR0AOJcnmkLeQ5BYHcGJ9Qd+m2JuclazgDsH/iP/rf82MxN9BT+8P4U/wCWMwvU+JTAyr13GoVFpo14GpiWPSRAjcj547p5CoILgAGCDJCkb2J0nc9tumBKFBNZc6lYwxpio8RquH+sBGqPh5YxlfJq1TlpLUBWx8xnFhEFeYEneFmJFxid9l/PzEC6aKqwWDA8p0S2okgKoYG4G5HpuZxmZrpdyxOwjW2kkxuBYWtJPoek5SyPlqyijSBDcy6VOkqv1jEmwFjM2sNjjkZp/L1rQ0QNBLqEggnZWBYwRFz0gEYLy8GoxqtMgzTDAGTEneIsFIadJMe5xzUzBkaMvWJKyodZMX2VmEWi6qPyv1V4lSRSVcPU1ySNDAdzaAxMASD2gHCmpx/LeYORhIZTUPPaX2UkaRcWBsb32xlF80ZIZ0827kxSZJBBLVFQjpt8RMWtvfuRjqKjEhEUKQFMBzzHrP2vXmixkm+BKGZZ9eit9XoKyKQpyGtDDUVAkxpM9IvscMolGinm1KnltdS7HS5UtBIXl9NMz37YDVP/AKajvKa7AuqdGj7sm4kkKSbbTP44i+jF+ZxmDLE2NNFtaBYGQR13gbYVnjUtCVlSAJbyypI07WJBIuAIAuYtGMyHEl8xQtarVLagEf4Q7GJ0gbQAxgwTvAE4ZQlyah82RKAQh1aSfiaq53liF5blhtA9zYx/RSeUUiUkTy0lYAEidTNYwT63UdLIOLZ/MqoKoaYXoqxEkG9yW3EEibbCDgulkatOg9XNF9dSClKYJS8s3K0dLSCPeBg7GldoNDJ+FgaURaYJAIVRzXAkRBkgA7nb3xNS4ZUVYVQqzvC2Ei+lWsST2i3Q3NaznitFCjLURRKgAkwxJgyZaSPiPXrjeV4bm8ygrVaumk5MlmLHSomVS5tYASLwOuBsklcnRto8q8uovUMQJOlENz2gGAbTIg3vE44p06UQgTadICMTAm4GrV7n8oMI3y+UpMPMqVqpvYkKswRBA5xBgRN7i22DuI1M06MtKjFJRpCsFSQsxCyAzLq9b3gnGr4/sahvWqILVDTUyQgIQMu/KQwMCxFlG4tJBARz9FKaFXTSwYcpGom9mVNMdr7+tjipLwHOOwXyXEieflEROo6jYaQL+2LdwzgDUE0qFGZ0gVTU5jSJsRGy2iDe9rzbSjGKzKwuNAw4sh/sxVLHVZaZ1C1rkHYCzSSPbBtfPhdLVW8sxIDc5WZAmNIkqZu2xJtOAatRPLhqlRmZQSUDaR0hQTJLENLExJIgTGN8SyrQBTy6HSDPmqoeASG1M5lYZYF7fOTkkLQJmuPUyf7Vm5pgUkA6yYub2MTuSZwdmmBy+qrqWk3MqtzO03sGMJN7i5tY4zh2QShTYytOs5JLga1Xeyx8Nibeh6C/B4uUny6lR3mCwEkSAAZAcAG+zTzETecM/wC1B+QHX4xSpoQtBkEkgXVZO5GkLJiIOowIxvIVy6vWXy8vTLQG8tSzQDMHpYGb3PbfEdCnnaxOtzoILfXEQQCNTQdwCbExuBuYwzbiCUqSUy1FyojbSsiCYAU7gED36YZ4wufuFis5lHYmhSNePiNTsOmksVJG9rx88EZThtZgDXZadIActJqQLReIQwh2uRf1wvHEqtZmpZZCyEQVCKnKb80WUavW8DB2Q8NFJNeprKjUKSmQdtz9qdoXfBnUVl/uZ4IErOSpylEAXDOQIk9S7fEIi/yx1kcmuXGvMEM5P1ZYSkjcc8gkEbwOm04g8QeIFeAgA0Tp9iI+0CGHS0fviu5epUrslLUTcxuQvcwNhAvA6YdQbVvC/P7jKLaGOdztbNVPLQSZMAbAC0+3t+eGWU4XSyUvUqaqwUwPs7wQsG/+Y9Nt8O8lk6eSUoDLRrdwhM9rxtcjlkDvIOKd4i4kzsRIibQTbpBB6wPz37LF9R0sIyy9q4NMj5zMeWGt8TMdhtJ97AesYsviDLhKCU0BCQAHtpVr2ZjAUmxidj7QB4HyAKu2oBzAF7Tuot8ye0DDfj1IKjLrSoAbKfiaxBIjodIktBMKbdVnP+oo+DSfqrwVnwbUYGov3o/EyP0OHHFeDayKlOA4JOoEzaBzSY09LX3J3xXeA50LXAuZEKAAb9Adp7H32vi7ZaqxIEatMKEjVJ2LcpvzQJ6g7yZwdW4ztG1LUrK1/HF/oHGYk0L98f8AAn88bwLj4DY0zfEKaU0VWOYrinGt5IQSYVVAI2M3NiSbHZBmvFNdjGsgrtBIuBaPYCPl6Yc8P4jSqO1KlSFM1WLawSFRTFvLtawN7D2nBPGeB0nLCsdDGG1sGViYXUVtA1+oaIDfaOMnGL9S/wAgVXkry+Jq7DQKlRwBfTJN4BMgTG17dMNOGUj5BqZhqjI5OmkC0u32WYzO8x1JA6Ya8ErUsureUoINP/zIciNTGAOVSNJAMtfabL8znyOetSVVmKZK1BqtaTJ7TBO8WsIDldqKo2OxM/BNQULldIYSA1QhmiL6dUgdL3JaPQkZrIUFpuRQp60UysMykFl5ta2aCYg9Jg9MJOKcYStUZyxpkABVCgnTEDSCQFjffraIw3ydAU6PmVFerqEhX5ZAIhNJudViBER33wrtJbv3BTNZzMVK1IeR5Yp6YIllDSwGoyAoAJAAsVgG+FNLw67BmqVVCqkh0PmErI3UGVESADBneBcO8pnquZpmkq00TUPMc6iQpIAUAHTI76REKJGA+LeTS0r5egfZdWYvMgNq1G4kGBAElrmMNbXpRgHL+HqDOgGb0giXJUyoM9B1I6X+cmHuVVKFIfR6SP8AerVAASBIYg9UuCQJtvAGFnB+HojmtVJqKCFWIaBzS1QQ2lhAAEHodrGHiPGYcNTIQSRICysjfQJGnmkbNIk3AjNObqzVY7zWXrklvIpCCrawFk87aXZyepeI62nYYV8WzHmIddBlNlDDzdIJ2IlueSDG+/SxKl+MVGlWqBpAJGoBT1kkGJEAwZuIicMVy2ZWkajgU7jSTCmZglUAP3bm3qTbDOG3wGiThnBaFCorZrVVMatJXlFpBIBOoW08xgk+mHmdzbPTVmqVEp6ByKqgqDJmRZUOktZbWB3xrOZ7y6eoE/WEyygQADcBCCQxOonaL/IbJ06mZTSac0wWqGoFl2ULvp1wVULEC06ZnYRacvVIXnkjzPimkrllRqj6QBUYxpMxOqCTyQvTfr1rec8TVLgEhTIYb9h1t+Hr3xZk8MZVHYjzapuCh0ct5BBsZCi5tv7jCs5HLVMzNQLTCgsyIylSQ3wkRLbiVUG3XeLRcOUmFUS5XI5qohYsUpsJIEmwUtcAwTpBJEyBcjDFOLpSBUk1FBDBpQXa6jUCQTAi7W09cKOLeJ2JOmFUEhV0rIBBgwwv7xPrfFfyyPXqLSpyWZgFWwEkbkk2Pqdh1wXpbo3PBlG+R/n/ABNMGkWHKAdTsSdMgErqIHKQLQBFgNwuqeIWqNBAlmuBAG+0gcvQSOgw4oeFKOXAbNOGcqZQOAAx2WZDBx1NxB+WOlp5SlVBCKGADAoSVDXPl/EQZBjmO47Y0ZR/DG/ib0ktDI06I8x3cODKyTYyJUXEssjeZ5T1MQJ4s0g6VpqlkKqxVoBJAABFuvqR8U4H454hNUlUBAmAkbg2AIWZMgd7+uF1TwjmDY+WrGCKbMBUg+huCJEr67WxopJXqGS8hOe8ZVGQorsouAQQpKkzzBfiJ6yT29cS+GOHPmmNVzqVTpYGYaBOloBIm1tzsDifhfhCnQb/AOcdGcCfJmIIBYCepJCqRYAOe0gvPeIPI+ppoKChFAC6dRkSGLCRcG/XlvJxnJP0wC64R1xDjy0SNKQAWmCAJJAZeUkGNEztq2Gxaq57jRqEsARqn4uYmfwHzA3xzxninmAAgBtRJcky0nudgPl3N8C8L4DVzALIAEBC6mMDUY5QepuCewuemKQhGCtjx01VsEzWZkzN/wBe+L34S4Z5WVL6WNR21FgVgLFh3J69RePaXhXBKVFKf1aO/MlWoVnmiCFZjA5WEMINzYG+O8+WjQGEqradJkW+7pABF7gXjbEdTU6vpQs52tqFniTjoZ3Cgq0aSxiZDSQRpF+n7xbFMzNUk7zhj4hbSyqH1kKJOpiBN4Equ3z98L8nlWquFXcz+A646IpRjRbTiorcy9eElK5ZSI5SHudNywvqjltbe8HA/iIqFDAOVuqVIhNR5mAkc7CYPtPbDynlfLSlSWm2guEAKyHI+yAYJYm8GRfA3GqpqUgsNqIZYAgspJJBJH2YFgLQLbk8kZ3O6OXdcrPOjWZX1AkMOoJHpuLiRi++H80uYUTb70MRpWw6Hchet9oxR85kGpk2JWYDEEA2n22viyeCMyV1oFvZtYYgqLLaLCJJBawJHWMdOtFShuR0aqTjaLB/Baf3635f9eNYC0p6ficZjh3/ABZEaU0zjMAtMLzMuosNPMoSDf6vkkagPvR1OFWY4bmazMlWuNCCFZjqAVSACq9AbwbG994wJV+lNVbMAVKbgjmZfLg9ACAB19PczjMtka1ZlLhkk/GxLTJEMqkywuLiQLdSJssLMkjcEtPw7TplhUNRmEgaSgCmCVJFyZCjoDfa1yeHrllUeZ5rkvEAgMSY+KSRNiRYnrebLM5wR6SksrB4LMR8BUExvBvpgERJsATgbN+H66ka0CyA3My23ibki0Eg+m8YKr8Ug15YfRyuXqVKQDm39oaogcpkqCrcvUb3nphhm69CnTdVVyus+W4dB7FjpYmdoN97npWaxqU4hXGrlmw1HqAJMi8AjfDar4fzGlUCqJhtJqXUHlhhMbzPWLdYLNRT97A3HLGi8cUjRRUgEFQm0xO7E2JiTBglh2xxm/DqKjvUWWVA789lm2wCxLHlEkwG7HDLJcMy+VplmE12UEaoid4hjyxteTY3xqvk/MpkZhWVqlQ1Ay2OhRpJaSStgWHUwTfpzqa3YtExNmPEqoQKRbQggSirJKiSVBIQEzYTvvfAa8NWshqNl25ra0BVSb3WBpnckR0NrRhpUqUE0kZUOqzyPq5yyq0sbE2MgnfcdTgT/ewqoRV8vTcaWNidwgDQoJJJaTMnecXV/gRvkN6PC0y9RGTK0wYR4qM8qwkqok2NgSf0sQv43l60SE1qzWYLJ7dJ0yzFTpMSIvAiOt4sYIzrLPUBUlwdKkknkgw5ht22nYkziHhtHN1lI0soWRJLCJBYAFtgTsdpM+oVRcMyaDwrY5y3Dzmb1gyLRVdSlYYwGkEkiU0pB0j7QAEm2+I8fgo1IRE0+TlUSIAVYICbRvPrGC8lw1kpg5mqoV6enTAe0FlEgyIJif8AEfXAeaz1FYan5isGB1qdYtpUMIIEwD6g7ek005buf0BuTKvVy1dndxSYk6uZhv1PMQATeenthhlfDYSWzFWmqf4AXaxEgC026ep63wz434uFUKSFSmCVFJQFq3EGahDEiyzO8+lq5nuOuwZA40bBTNo2jfv0O4vvfrSm/gg57FpPB6blqtV6JTS1MiqQChPMIWRzQfiGrmJgEQQsy3ijykdKKoA0CdK7L6gSZAj974rLVXrOLlyY3knlgCfYADFp4X4EKqWzNRabJqc0wQXhRMg6iAxPSDb12lOMIf8Ao7+BmvILT4jWzDvoBcuD5kNC7RqLH0MAzcWgyQT8r4TcgVc26mmIWFKkFY0qxYWAUmT1MHvOGGUzVNKNQhAFYlhAhTpC6trkgaeYCbk7mCHxLjNNRTpjVT5eZSZQOSNRYDVsIgjqNpGEcpvEML8xbfYPo5CiqU1psC+iVHJJC7KWQc0k8xG7KN98Dcc4zVy9QsxoisV5HU6iqk6hDTKAkzKmZmeuKjXzuklY1LsDAEi9xPw3JMT/ACxrjfH6mYqq9Z9LLTVFhVACrOkKEAUL+P8AKkPZ2stjRj3OOL8XqN8ThpOondmmd2vJgm5wK2fdwLmQIHNGnpAn07YhzWa1BQAIAi3Uz8RncnsI2FtziweF/BvnIatVgFlQoky0wQQAR0tvi03DTVsriMbYt4VwE5mosqBTnmZTE2EgW3vuV67xi58MyNPKpqpqGKF506mYjkKy0BW2JIgiIMWwZUygy50U1NMo/wBYkm4tBmb6gRMgkb+mBOJ5urVqqNC0xpDBSyIgS4Vg1QjWTLEybmTscccpvWddvBKUnLHYk41xSs1FFNOiYGkhYgALHNHUQANWxm/TFY4+gYI1JETy0g6WqaiwMs51EwfQHBPEXJo6xUQ8wCUjpZtBkFmYRsQo2Ja3QA4R8Q49UqQKgQheUFV0gAWACgwo9gN+uL6UGshimJ6rTi1+D6PlpUMgVKlMlWKyF0n1sSe3tvOKsG0tIFugaGGLZwLLQktVBvZAw1NaAAQbEkgld4B74rre4W1fdpFoyRZqiapOtk5XZSW5TLEKdS2GohBvAE7YA4tSWmURmZ2UCTIMyb6eWV+rCjrcRfBj5M0gtVaoWvzKHEk6NBUm0KCQYEAkbzOFdfLuqU2Ymgyr9Xrg6oZrkBZAgQNUbg3F8cEWpZTOVAHGKStYlqbCCUbVHNEja0IAAPUXthXwjN+SWIQOGBUEmIES1utiL9rDexHiDiAquIpLRCqANA3A+0xnnJJJJN7jeMIHaCNuhmfnj0NOPpp8F4RtUNvNb+6H/C+MwF/vNmv/ABFX/iOMwvSRTpMfcQ45NAsEqgs8BzBpgWOhJXUG6lp9OsmfgvF6rjQlI1dCk3JsCNySdIBLQRaJNsF6Ur0vKRIemz1WeqR5aUh5aA2UBmZioJgmdIFziHM8XptTXTrpqLg69QkxI0qukLI6ybbiDMGltVIg+OCLP8JqOBU10zeAr1VLgao5iAFO5v29MSZTIr5qJ9JUgkbEgyRa+mBcjcjrPoJ/vI1LMIXSnVWmAwWBpII1CREtBN1NzBuJnGuI5pK1Wo9lQgkfY3HLpQa9ImOQTABAYC4eMZy95/oba6yPsuECkOCtVbzV1qVQPqkidIjuLk99jKPEhXMBqNOo1VQNPIXEr1CKBE/ERYSJ90eXzVY070TWSohE88kAkQDJKxeQo/U4myuSbKLUYvmqfmIAgQ6VYH4lLiVYAHYdjbbEpacVK3n9QUu51m/EbPKioiKVJ1GnBYneAsxJtHQHpsQsm1Z1107AHyyQWC8ykENcgWIW0SGvg3hnAKdSmNdQ0/KYFFC/EAru5J72UBjPQRGzvO08tTCMUVJYroCIwBLLDM0FiwUyRvHUE4zcYPbFA44KtxHg2aZlJpCmWCjSpjoukROpjba5mdzgseBKzGKjIACASoeWBNzzKskEE3Eb3wTnuKZgVSUCNJCQzySSv2QQCFMt/Vyqp8ZrBmVY1XDTuPvQALCRc7j2xk9drsg3IstLiFKh5aUqfMoIVyqxquDU0g2G5BHdo3OAuKcczlOkHfUtKssHXoOvrA1LbaNVyY9SBXkrBjpIRTN9QaPiWCSpFguq6jt3sBnqLCpzBkOojcsLxsftC4MgmZB2OHh7PBO2smjDyOcxxGsKKOaZp0y3K8EgncCZ3Anvt6YHz3HalWmikoVSRYAMbGJO5CiQNo1HvjXB/DlWvUVL0oBl2QiQBMBbazB27H8bPwjwjliyppqNUSmtWowM3kAqFWwAOxM2E40tbS03XL5wF0iv8K8O169R6bMabUhdak6hNoi5j+Y3xYcj4UpU6BRtFTMCq2sOW0LTUdFndm081wJ3sSCeM1lNd3WoQ5GlyCyEkWgwJGmSIje1pxzmatRaIqUKaM+jR0eEnpKlWbfeCPlGIvXm6t0nX0Ecyfi/GVpVsvRXyQqqqAtMqg1AkWCgEXG91vqPMUnGONB8xrUg+ZZgt2ABAufzAJ/DCfPZ99cuDNg/NeJsLiY6R2F5jEL8RoLUZ1QqPiphGvTaReb8q3tHbYYtpaFPc+RlFvkeN4iCs1PyUNPzSFQqXqEWHMwYMWMLYGJ6YUcRzWoMiU6shhqH1kUyCV03LEEmBc7iAMcVM4dQrqzagVeWAhmHWwi8dZJvO5OFlPiJVyWCsSZOpZMm8xO99746VDuMlZC1UR8ZIH+vfA1QyeWT2/7YNzuZ8x50i9hpEH9yT6Yd+HfCVTUtSooXUQKQY3JtzhRJtII/TG1J7I3IqpKKtg+U8E17PWC01tOplBudiBJEC5ETHTHomWo5VVpJVZ2BlqRIVQt2UEqxJA1KN76RtFsB1su2n6tVqMTBZSF1n4WJUNCmLE2/DAR4kyuPPLAT9VTKgqUDFmnaeZBYnuI7ed1JavvVg53NzeQnM6zSeoxNSpM1WBIiDIEmSSZUR1B7XxXczXptVDFg6lQJYL9XCjV9kkXmCRHUnD/iFClXonyGa9QF6ejSFYCC61AoUiRZVFtRjFHzlQxD3nY7HqZuAb9/xGK6EFbvk0Y5OuI1KLyyMxMC0m5EA3PzNxhLUqlup7XP5T1xLmquo7i1ri/t6jA4QkgDmJsO+O2KpHXCNG6aEtF+3Un8OuPUfDnD6SaqhSmmkgeWDrAEKTJ1sVLNIN5kHocVnhOQbKU/MZfraisEWQTUDcsLHOo5pJXfad8WSvkUNbRSUshEsgFmVQAAXEH4puDjk1tTO3ghrTvCCOKZtqRo6QzUySw0EEWsDIvYjbqOt7j5iotRw+YRqrNUR4fUIVW5wBP2iQDImNHeMEZGgTpC02YrJCIUGtiCAFWAdK7ayDsbkzC3IVPKqMzOWZX5BEr15tex2A32PXHMpVlf7ZFYFXEVPmM6MKJck/VStOCNSqomwgjeRiqZsj7xb1KkHv3M/ji5DitOmSFpE0aiybtKagQRqmFKtcEWIAmdVtcS+jJRJLLUrEABU02jeSQSQBYA/ltju05SSpotCW1lFjGYJ+kL2X/hH/VjWKnVufgMrZkshQu0WJmYHUWJn546yOZAYLV+FgZMhibECO1469MM8n4IzFQg1fq0EE6iAdIHS/QWgxGLDwrhCZNWLIuom0hXaO9xAU9IF7nqI5p60IKll+DnlOMVXJTVzNtKrabELzE7ghrkGex9NsNcn4XDIlSoW5tTlUjUIuWZiOS19ienqHreKqaA0yqHTA5YFoiBA5bW/LC9eNaxKaTTACusajvJOoRK8oMQdhM4TqTnbqie6XYMpU1VGXzGVaUMgaCWYtsp3BMhyIi3TDTjHEUzGVnNahU3oWgBSxBA0kaEAuDs0CZ0jFNz3GKlYCmrKFFlXl9AIkWtYQfS2IM/xerpKPYErI7kIqk3+I8gk9574ooNrIYxYZV4tyikqhlOneRET1DBRubEbGRE4AylEsQKdRtdSUHLBvAiSwUyJkhpAi3Yzh2foUUAqUkrsxcOhJgiLOGAlGuYIJB0zG2FfB+D/Sa6Ug4GsxrOwtJJHWwIAkSY2xX0xTb4KJeTirnWLQWDkCA0mfeT1xpKsCSC72A1AQFgg736rEG19jGL1X8D5UVlpK7ynNU1FW1KFMiwhGJ0gRYAzeMMeF5GhQDLSo+Y7nQkldSkry6LTq1bn2B3nHNH2uEq2rkTqR7FEp+GK9mq0zRpkgFnIEdoBbVNtu/bFy4PRFLQEKVdCs1IOssjK0FjAJO0zIAi0RiJsvSqEZeoaxBkioTC+YAdpEMLmT263wrzOceidKoFagzUtQnUVBYHUJK7m8DvfqVlu1lTf0onJylyWvhHEXrVWp60LAHVCkCSyxY3U9Cevut0vEqlbLZwnzRVYSpQeWpVhMKwPKQNwb3j3xBQ8W1EoOaVKglwCyUipv8AdVYSwHUSfYYrvHOH1FFGpVXSKwLAsTeCJkj7Ute83vE4aPs23U7GhDNhz8Q1vVY8jN9kCSCfVtyACSZEk9zbM9w90pjlbQyq16ZUGdhqm8m2qNzHupqZhwul3UI5nlIPw3HKL79e+OJLKq8rrPw6tIJOxIkN8sdShTyU2klemSIG33dUsPmI1RHQYW5kkm41QN4/lc+5xP8ASKigqzn7tiO20i95+eBb9CZ9D+XrixSMaOaOYK7friSpU1NIkNboBP4dccPSgST69yfliyZXwen1QasHqVSulUI0QTF2AaT7CLEX3wk9VQpPuPJxWTvJ+GkpVQuarQ+ocqTvbdosBNzYetsW6pmYrVGDUwlBSCVBlSFjSpKxq6CO5IEDEGUBo1WpooTSSGbQJ5VIJ1MulbqNzbeMFZ76UHp06Ks8iaiuAxO0sxc81zvsLDYQPN17nNNHHJuTOc7nkRUpVXClVZeV0VlLEFlJ0knYXkCY7A4GTib1HtVpMrAhTUQk0V5VADQwIIYzaBAYty4H4twqhVrsSZNzuEJVbAmbFiSN7k2wx4JV4dS1067uBUqKHCyJ5TA2laakkkqQSSm4GG01S8v5DQK+3GqaOaFSqa9CmxC6dSh72NzPQC+wAAMAYF8S+H2y4pM4RhUQVQFmQrbHVMkGPTbrM4n48+RSvVprq0AnSaZDmfctBHWTOFPiHi/0k0lQuy0aKUhIAaE1RIUkNvuPSwi/XFW8DxViWoek77+hnt0wMd8dvHQz6R+/XE+TzKJJKK5P3gTHe20+t8UlaOpYRZvB062qVgKkJIm7ARaS1tMSAo6m8YsXClGapVK5prSpgE1ajkwApUqikEa2aCABbvtBQ5fPU65DkVToYBQpAW4BCkRJuIiQLTBwZwvJ0czmTSV9SEGFBcE6ZiTGhQovOwg44Jaa3uUvBxyzK2iajRYhq7StJPWHeLgFyWNMEkKYDGZGyllH8R5mr5iCmldV0moDzAVFEnWGP2QARBmIwwfNO9FBof6OUACsZd4mKmmxYHUSAzR1CziLO5Ty/r8xVJDzoXW2toWxLTygGIEmbWicFRVp0DAj4T4iei1VlpgsUhjURuVWMSCkaJJ3tvgTLZKqqu606jW1B1mBHW0gjr39RhymapjK1UVW1ZgITUe5QISZ/wAcyo6ReJ1Yrr5JQwBOlZGpgReeo1EA/kPS2OqEt12PgC/iJ9PyxmHH+7dP/wAXS/5P+rGYfBe4ln4zxJKtOqrVCFYLpUX0hNJYzsdRgRJAvsMVHOZy0KXgCDqaD+W4iBHSBhpneLgorvTVHdioSnqA02n4mJ6i4NzHrCmrxanVBikqPeDqcgn0BNjYdxbriHs+mo4Ixi12AK6MFXUCvYxAIk/j1vifK50owNNyHBBVoUEEfiTsIEwL2vjfFsmKQWK6VCwYEIGtEfaIhpk3Ha+A9B0gwOaVExNok36knf0Ix0Oky6VonzA1MzNU1O0k7zJNySbR1M47GdKElTdbRIK733vEW9d8WTwl4Zq1FZ6lNBBQJ53KWnVtqHMLCfcC+2LdmctQFKczl0NyTIkuVOywJGqI3GxHXHJq+0qEqjn5EZalOmrKQ/gbMNTWo7qha5pyWYCCQT07csyJ+WLHwnhGVTl0IXWmphNIYnSNTam5oHbczjmpXrV2Fd6YopYEuhAphRHKftSAF0wDJA2Ng04lm6IqVUSkQyx5mhJKNMqpcQxJUi4LWESDJRqc8ajr5E3ulh8B9XjLs3l0CWrN9WEpqFYiIhpDaQd9KhREzYYr/GqOYp1B5qhGAFgBfvJUQd+tsGcFzK+axzbslJKZMDnZ9wqIYIJuYJsACbRiDOcYp5oKATlTSpFFFIsKYRZaXluaWYgsTqJOxkDF4aa0stGUcHVF+IZhGZvNNMIQAsAaFM2H3AReJmI6Whr1aPkU6pzNPzANOldZcrNtYCwCNutovbCnM8fddVNC60mIsWh2AESWXlvJMAESesYDNNTJRix7NYj9icXjCLdpFHDuxuMi+YZVoDUQIiGNw02AXk9b3xvxK+YCU6FcFFpE6Q4heaJKkgFpIGw6dMIKdUSAsg9TYGfSOkRv67bYIzGdqBYLsyHdSZH4G2GpPIVFxaQLmMtpvvPUbYhYibCB2mf2xOKgIIn9cD43BeN9ycVtXxybRO5ECB7gAR6DEIE/0caU4v8AwPJU6eWUApTrsnnVHILzTaNC67CipUjlXUWJuRAAlq6i01bFk1BFb4Bwpauo1WKqCFXSATUY/YUm0j17jbfF84Jm6a1FQjy0oKQrJvK9iQdOpxqJJH44i4PlUZF8tfMq0yFRVgU1DQBWIO8HWLncz9nBb1qNNvjUaWne5JMwYMdLgd98edr6zk8/T4HHOVuytcZ4wHruSKiuDAbzLQBG0lSN/eTfDLO+IczmCsMWdArGAqkwQQdKwCJIIA9TgTjFdKmYmA9M7sFBanLE2WYI1HqDIJ2OE/EOMk6FQPTAXmJbmchidUgLFiAABaBvjqhD0KkFK1gsuZ8IVHy80KTNUG8urMwJ1QqgkMADAi5P4YqOZpFllaykdR9oH1Xf0kE4JTxjWKsrVahB20to3sQQo29I/EHCio4YwAFPa/4etsX040qeR4xaJcy5QBS5FpEdQfUH8R026YXCsZ2BPQ9feRhh5z0SGWA/chH77agdJ9hO18Q8S4zUzBBq6SwEalSmhP8AmKKNZ/xNJxbh8FoLALWra7nfqe/+uOaKEsABJ7d8cYlpXsAux3MfqfywLtlqpFi8O1nq1gzsTEglnNgBAVRMSbDrHbDzw3xKnSzR10U8vVLQATaYFzzjVcge52so4XT00WckDUdJgfABN/TpbscN8jxIUKBQ0qZJDWieb77MahvBICgKATMSARxyp6jf0OGTtj3xJ4gpaE8ukzVIViWUuEP2UUxpCqOgsC0dMV7iOVzNZFeoqJRZn0vAhdBKlWvba207+w3FM07ZXLmmzgLLtFjq1chkGQBJgdNRPWzfw5xTzaFSlUWkKaqan1qnS2p0gMVhnILFpW8L7YnGCXr73/KBt7kCqrDywsvoYFS1lYk86wSFAMHT6dScV/OcPY1DSQazAEpaTZjufl8tsF/xD6OjLSVFLsCzKJgqW5YJJ03vJJ263wuyXmtVhHKu5+MGIgb9/wAL46Ibk3J8BSyD/wAEzX3H/wCEYzDz+G5v/wAZ/wAz4zB68PJXf8UVRsyWkNt6dImBfp8++JKmYDElixYmW1HqfiPuTfpgng3hvMZlylOmbCWZuVVHck9+gEk9OuHWS4KKKspCtUkhjAYbxCyNv1wXqQWFyPOcYiXhvBamZqinSGoRqJuQo/xEfCCfY7YtHDPCAoFXkNUV1YTF9JBPLeB7j8Oh3AeEPRyzIzU6au7MHUt5jAGIIIggCYaY33vgzwrkKb52mEd2KvOqY06bliIuAoJ3j9Mcr1XqSavH3/MhKcm9qY58WcNr6g3LTpvpUa2g7AAEG4kiZONrlUzOYBzWYEZBAarI32tTOQGG2iVGq5LKQIN8QcZ4zWzGYYLq+h/SFRqqCZRRLM1VZYnTeJgC0dCDneHrmaJajRWjUdQDTpAhHCsDpZbEiQCOthvhP6egk3jJmlAH4pnjnKL5c6XrPmPNpAONK0pqyWedMAE9raSesLOM5atlaoyVUpWeqieWwqSo1MxAD2Hx6pLD54reSz5CGdJfswOwE3II6jYzeduo2ez7V38xqgDwFCxpVVUQAsE+vruSSSZ9BQvJVK8MdeI8icu6067zZgAhJ0NCyrIwVgQSDBi8wSMIhqpy9JmKj7QgEA2lgGJUEH2vE44z3Eatd/Mq1GqP1LGT+OJuJ8SNer5pAR9KgxILQPjYiNTN1MCdzJklkqCo0AUAT6jcj+v2jGeRudh/VsdMi7ggH0P9EY0dhqPxT+Ri/wA5w2B7fKIoIPrjpqpIAN8S1KasJQ7C4iD79jiFKZJgfqB+v6YV2h1TNhgPfGNMT0/r8MTZLh1SqWCLOkS1wAOguSBJNgNycXnw54USgRVreW7aZVah2uCGWmJ1tbSA036WwstSkJKUYle8P+ETXV3qs1Gmqhg5WxBJuJ3Ajpho9Om1Gnl6dU1BTZjJ1AtMkAD7CATbuSbTiz+JuBtS1ZZXqZk06SVaz64Idt4IEAEAEBj1sbxiu0cotJQPIJexOoFusx0i3WAcclSk7l9Ec05yvJYeIZ1UyyLR1TVcLrURA0wE/wAMEsw1TYdAbJqmaRqop+Y0K8IgTTuWBQlbweSDvYi3R/4u4FVrqHD0FVYZaXmfWCSBJQRB5l5QZAj1GKtmPCGZDksxLaCSCI5uYaC0wDp0t1ibi1x7PppQ3SVWKohGZyiVCHoUarMDqOhWdT1udo9idtsLs1n1CFKtE1GZ45qeh0KnYOULm0grYC29xgrgXiGrw9grBgBOqne5JPNBFu072jAfirxDTzdV8yabqzAKi6+UQAC7H7RLXIED3mcdEVKKrkaMUD5DKU69VQtQUyzQSyppAO/wqCsb8sWwPUek9R0RQzs/Kyh10gEgBVk7gK3X4o3GFmXqz8Ykbf8Aft7+2Os0i7JIBNxMjrf9d8XjHuVqnTJDUgnlY33mRveZEz+GIcy6wAFAMzqvPtEx+WI6WZZLA29QP6GN5jMarwJPYRhqGUWmD4kpU9UACSTAA3JPp1xwMXLwbwV0H0nQzSCEIGw+8ZMLO2+098RlPYrKaktqsK4T4YFPLjzmfzayq6peFUsdJ/xFtK/JgBN4CzGWiqJU3fTq+IG1x2JvsMPOHUyjOzMXGslVlWILQsAzbcWn7vbE9XMO/IiaQo1X5oWYNgDBJMTfrji6s+pb4+xwuTbOuMZSlRmkyCq50uQBpQSJ0wukAxcjoGUCIxEmSp5s1GhkYKCEDqFmLgEgk32UdIk9cLM5nQG563W5ZdRO4AABEi3ytjQqeYkqV0RBOi7MDMjVdYU7gnc4EebfHkANmfD81qlOWimSajxbSBI3Ik7fr0xBToLTaKZ1hgVvIPToP5xf5YK/ibqr62VlflJZiNx+O0+0D0w38LLSVyKddBUqKUTWHZVkfEpAAD9RNt8dFyvD7BVlf/h1L+8TGYsH/wAMB/ej/m/ljeG3vyUwZwT6TlWqFl5CpUQ6AzqB1QZGqBpuOuOcvmaTVPraTUUdWYOXU6jTBZtIWyk+zCTEDbC7iQzFV1qaKiKI0WHoZ9T6XwNmSa2lavnliYBIUBVWWYiWiFEtFutwJwkfZ21vkkm/AkVfJ1xbxVrOimClNY0jVqY2vqbre4AgD1N8c5XxP5aFAQgcaWIABK3kFt9JkTEWA3xxmctl3RXAekpJ0tysWXVdiBYEKZMtqm2mLivvlWQkb67DluYIIgdD0+cXxTpwUdqRRQVlz4l4lFOhl6Kh0FIMahVhq8x21agwmZAWAdgPwnyfjFVvTKBtOoAyo1E7ReR1sd7euPPatbUNokybk2Atv7/pjTQ0Rb0ws9GOoqkh3op8l38P5HKGTWbzKhnkOpQL9AILH5genXCvxF4YWmDUpsRSJupk6T03uRf1I/PCXIh2OgHc7m/4Dp7i+HfGOA5lKPmVjTbSI5q1Nio/wrrufUAn53GWjNam/djw/wBhFFxlhleqJpFmU+lp/DES1De5vv6jGTP9HGVQIBClbdTM9yLDHTJ2dKXk4bGxVIESYxo43q9MDAxrDDhPAauYMUwImJO09vU4gq8LqqQDTaSYAEG5sBab49I8I8FfKUqjVW1GmA7AAlaJcqBLDcwbgTF4mDjn1tXZG48ktSe2Pp5EvBfCeYy2YkgmmVZGdQCeZSLC5H+YdDY3IxbspR8skufqwsU1I5qSzMSTEQfxk+5PEMxTBL06gaOUMPhYr8WmTqYDadIBvGKpxDxSja9JEkX9fxH544JS1NZ7a+ZxSlKTyNM7xhmSUpajI+IhVkSigpTAasyhv/utpAkX2wgytDNsxcLU1AyHURb7pjaDMT6jBeT8W+WdLAENBWbRPe3cCD/mHWQk4xxNajsCapUkmzxc72uGA+Xyx3adxlW3tyOslu4dx6jlKaVWop9LLlA7HWqEARWiSRAaNPeDhdw3xecs1XWoqI8AhBpjSWOvSJDTqF/QQTN6vUyqkq1KowK7STKwZERtczbASsVYgmT+RnffFY0000UpNHqvjClkqOUFZTTr1GEU1JklnuahAMqiLstgSRPr53xjhzU6K1C6srGIA2MTv16jGV6iUSFekr6hqDK7SZkXg7gjb+iNxCuCpQEqs6gpIa5H3oFiIIw0VJJNM1ZWAHJ5IOTqqKgHU43Xy+i6MHXv298cUl2Bn0tv8/298azDqLKL9T+2K4Sstlyo5qMD3nEWNl7mLek4wnAu8lEqNBsMchnqhKJqZl1CKYkz7Lsf5x74Ao0izBRuTGLv4Kz1PJValQD6xRoUumoCbs0BlKGwAibE4m2JqSSWRlX0U2VhSam+8MsMNthHLfveeuOfEnG6RSmoDAjnqhSqGpVj4mYAkgX0oAAL7kzhXxjjhr1Xc+WrMIBpyqkghgxDSTcDrgjKeQBSWqrPUckh/sE2iwj2gi3rJxyalr1O68HJwBs7Ky+ZSFZCAV5gDcBrkXmDF+3oMbzeY0ZZeU0xLC/SWNz6xA9ZwTnc+lFgGEBYhABMenbE2XoivmAiHTrRX0aQBdFZi3ZQdZPL0EbyApPUptY5Bysjzwl4Yywompm0NVyJUajpAIFuUiW6zf02vX8rxBMh5zIDVUVg9BSCRC61LO0QvKQLXJ2tfEfEKfNUdgDUkAaiAygXBAIAiLT+5wr+jO7ajVF99PPb7sKY2tBIAx0cK2NFruFf/FPO/wB6v/40/ljMRfw+l/5v/Av/AFY3jbofxFN8fBDkeL5iipNPMty/DEFRMzJcSsC0RcneNxM3x/M1tKtmKr80IC/LqMCQCdK7xNrYVK7rsSJt/Qwx4XxNKQaaetjESBY3lesCb/tbBluS8larKyc57VRYo4Vp7EX7MGWJBBEXPXAX0oiNPQyDYkGx/UDfHGYqMzEtOomTOIsMl5KKIYaShOZhJXUmkgm5NnjY223Ez1wMiTt0xmqd+9z1/ljKVUqQymCP5R+k4bgNBAZdIAJ1dTPL6DaZ+cY09OT0DYhopJ3jBOYOgAC8iYMEEd/Q4qni2SeJYIfJ0kSf5Y4qoAf6/o4w05uMR4RvFUOl8TMWDwnwR6j+cUY0qRHNpOkteF1bAiJ72GF3BOEPmavloGPKzHSpJhQT0sNok2H5H1bgGSQZekKtZ6lJJWnT1HQNJBNtpJaJN/wjEdR+l9hNWdKhdleGeS30ltJOgqi7S5i47ckj0LT0xxmPE9cUmpNRqLQO9NWYLcCdTwWeT67QOkB14hCA01qpAdQ6EE8oaLx1nSBhItOvXo8h+s5yZi8VAAJO32yT6e2POUlqPHy8HGmzfDMklQ1KlMEBhALbiCJGs/EBcHvG42wJwThCGrWp1FBq1FK026JM6n7jSYM4b1aFYcOWugW1VKLgTCKyqPh6fWGPYr3xBneLZfKq1alWfzboGVgSWHTTBXTsTIsPWMOtSWnOmucYz9w5vJU6/hquLOhRgJggk37gSV6WIm+18Q5fgtRgfq6rGYHl0yygdSzEjSfS3W+C+NcfzFGqFqZelSqKdRGm/OA3OdRd2I3LNNztfHH0qg+Ul8y7VCQTTmIgn1JJA22Fxa1vRTclgrtaQr+jOWinTcsOgDEyN7AW9sAvmj1Uetj/ADthplM2yBgas6TAVidRB7R0jv39cd5qpTdSwZVYLzKbFhYxvvYR/UFyzkKdOqFArhjcx674ysCImPeZ/wC34YHdpJPriRq7RpOw6H/XbFE01TLba4J0q9N5tjjMZTSswRHfG6S026lGHWZX+YxPmuK1zT8p6koYP2bxtcCTtgtASzgW4zG9WMB/P+v2xL5Fh94N8NDN1W8xhTo01mrUP2ZsoHdmawHv7Y9MyXCMhRoPT1G5vHl1HK6SCTKkk7zoiLQep888JVDof6wwuyTYAiWYL36TE+uHq1yoDwDYnmUETFrG3UHv7Y5dXWqW04tWT3UJ8/lE1nSlSL2aB1MTvB22OGWUyo+jBxBlwkbkG/vEEDbuDgOrlGqzsBbnvHcxN9Xp2kzjunQ8qkyq1ywm8gN0gbH33sMCU240yfIwpZKnWXXXQkmNJmGAEXttsYkHfphhwvPLTpV61F0NRRQpSaYNrJCXGwQGCSCSsnCjjWTraabKrFbMID3hgWLGImL3tEnCjN00DQB5YUaYE77kmbnmJ3vEDCQhJZf2GXGRxx2pk8wfPp1a6kks1Jk1qLxyvqlF2teJi1oWfxFKYU6fq9uWN9yCCQcQ5TJh+dn00wAahi8yQAoIgkxv0kfMGtlRVPLUA7Kwjv1Fiem2L7VP0+ApJvIy/wB4V+4v4t/LG8VryT3H44zB6UfBbpRJBxAySVU+3L/p+WO6maWZQQwO8m/yi/zwDjMdCm+CvTjdkrS7ElgSTJ+eOquUZRJEjuLj/TEJxaeAfEfb9sFJMWUnEquNgY7r/EffEeJlTpHjGO5Jk3OOcZjWaibL0HqMFQMx2AEnf9MWzh/hBqYPmsjLUGmoqgkpOzg7Eqbx2nAfhP4W/wAw/bDrNf2fz/bHHra0oypHNqTd0iPhXhrMUBoINNzHmDmBBMkahAsALevvix5PhtMUmpOdS8zAap5o3heswQO+EuW/sq3/ALP2wm438Y+f6nE9dynLZdIjJNvks3EeOrVJKpUJSERWGk8o0Kok3IAuBeemEzeNNNE0jRRSSZKyHJP2izSZF4Fhc2wgT4V9z+2NeI//AKir/nP7Yrp6MIuubHjBBo8VVdDU1dkptGpVJgwZE94wtqQ4Jta8X9tQItG1sAJv88TZTc/5W/Q46qSeCmyifMVFNMknVUdhMyWCqO52BJHvAHfAn0RjMKTpEtY8o7nsL9cd5T7X/pt+2GPA/wCwr+6//wBY05bIukP7qFFRCpg7i24O3qLH5YyoZMzv3xlTEeKMdZydvSIgm3bHOOl+A/5v2xxhWFGY3ONYzGCbxrGYzGfJhv4ayXmVZKllRS5F7xYC3TURMnbFkzPD61auhq1GUMnmIGsNAbSAgn7RFgAO+2BPB3wN7H9GxPxP+3X/ACj9ccuo/VZzTVuybjNJsqaRQBkqUlqI0E6SbNrtKkGRYwbY5oVKbUvL8xi6/WFoBWYAgybcwWfY27y1v7Gn/wCk36vhFwL+1HuP3xnFPIriHV/EGYqVFVS6BeZQeUHpqAexAmwg2md8Ls3lqhk6ZAuDIKgTYbwAOgw64/snuf0bCvKfH/XY4pHDoW64J+B5GlUU+YahqbaAIAJIAJbtJA94xP4t4bTymhVqmo2ltYMECoDfSJlBPST13wnof2n/ALh/+wwFxj4/lgRy7KRjbAL98ZjMZi50Uf/Z"/>
          <p:cNvSpPr>
            <a:spLocks noChangeAspect="1" noChangeArrowheads="1"/>
          </p:cNvSpPr>
          <p:nvPr/>
        </p:nvSpPr>
        <p:spPr bwMode="auto">
          <a:xfrm>
            <a:off x="368300" y="-558800"/>
            <a:ext cx="26003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24" descr="data:image/jpeg;base64,/9j/4AAQSkZJRgABAQAAAQABAAD/2wCEAAkGBhQSERUUExMWFRUUGBYaGBgXGBobGBgcHBwXGBgYGBgaHCYgGBkkGhocHy8gJCcpLCwsFx4xNTAqNSYrLCkBCQoKDgwOGg8PGiokHyQsLCwsLCwsKSwsLCwsLywsLCwpLCwsLCwsLCwsLCwsLCksLCwsLCwsKSwsLCwsKSwsLP/AABEIAOYA2wMBIgACEQEDEQH/xAAcAAACAgMBAQAAAAAAAAAAAAAEBQMGAAIHAQj/xAA6EAABAgQEBAUBBwMEAwEAAAABAhEAAxIhBAUxQSJRYXEGEzKBkaEUI0KxwdHwUmLhBxUW8TNygpL/xAAaAQACAwEBAAAAAAAAAAAAAAACAwABBAUG/8QALBEAAgICAgICAQIGAwEAAAAAAAECEQMhEjEEE0FRYSLwIzJCcYGhFZHRFP/aAAwDAQACEQMRAD8Apv21KukYmcpDFKiOTGFtJHSJpWI5x6ajilvyrxcrRYfrFkwueJIsQ3KOaplA6QXhZqkG0ZsmFMKORo69luYhVosEhL6RyrJs7I1i+ZTm9Qd45eXE4s3Ysql2WKXLO4idGHgHD4p7wwRiIyvRpTPfJgDHyLQz82B8RNGhBcxEy2cw8UGkHYxznMMQ5Ijtnibw75iFcNyPcRy7E+FlurhJIPv8R1/Fyxo52aDUrKmRGlMM5uXKD8OkAqRHRTsRZC0Y0SplPpEhw7dYOickDAR6ExKJUbeXEonIhAiQJjcSomlSYlA8jbDSCSIc4LKnuPyjTBZc4tr/AC8W/JcCWLswFmjJlycS4rkxHiMnJAa535QbljpNKrAdId/Z+m8S/wC1pasm/wDPmMjzWqY3gwU4UrS1wPqe8IM/4AQB3JFh1P7Q1xWLWoKEl3DgK07teKRmOJm1ELUSd7w7BjbewZyXwLJpvEVcTKTGlEdGgEwrEYc8vygCLNneWzUWVSq3qT/mEc3BKAex7QqMk0D0Qy5hGkMsLjzofmFgUYnw+MKTcAxGrKLXgEhXXrFmyqWtDXLRVMnzZJI2MdAyrFJWA4EczyLiaMNMb4DEuLw7w88GE6MINUmJpc6mxjnPZ0E6HqTG4EKZeOaC5OYA6wtxYaaCZsoKF4TZjkySCaYdonAxiw4iJtMtpM434lyqgslNv5bvFFxmHZTM3SPoHNcvLFkgxy/P/DyisqZze382jseJ5Cemc3Pi4u0U1MthEa1bQ1xGEIs2nx2eFy5N46kWmYrBwI2CYlEuJUSoInIhSiDsFhqi3ONpGDJIAGsWnJ/D80aS9xdnH/UJy5FBBRTk9BOCytQAAAAbUD6vFjynLlBF/loOy/LiUiscW42hrKwjaDSOFkzXo6WPDWyt4vDFJ4UvCvNVKSl1qCExc8XhidEgdYp3ivAkpDaguO8FhlckmDmjxVoo+YZioqNCikdHD7PyhVNVDPEYM1XPvAk2SAbXjv40ktHMcheUxpTBykRp5PSGlqRYpucSpsoA2UWd7/pr7bwmmTkIcFCVPor8uxheggXcdiHBiCYpzGaOJLotts3mNc8+ukQlMEpnppIa/Yf9wMIbREzZJaHeVeJJski5I5GFUnDlZZKSTyAf8o9VKKSxBB6hoGUIy0y062dOynxgJg1pPWHJzYK0UDHHsNNKTFoybMXYEjuRHPy+IluI6HkS6ZepGJUDvDGSFKhZlqEqAvFhwiAln0jlz0b4b2b4dKxB0tat3iSXOSA8bSsakh7A8heED0eKuLwlzLLUq1EWItA+JkAi2sSMqZUlaOY59l6UJPAFMRu3z/3FQxOXmpTU2v8AraOg+LcDNHEhII1I/W/T4ijrUX1p/lxHd8WTcezi+QuMhQnDnlDDA5OtdwCYeZPkfmm5DHtftF+yTweiWHCjBZ/LjjVfJMOCWT+xXMi8PBCayGVsD+cXPLCKNb+zf5iefkSSLa/SAsL9ySFJd9I4+TI8m2dSGP16Q1wYcl305QUZYjJcwEdY9WHjOzQgHGEMRFNz/KFLVVU37dIvM1KRrCzGz5ZG1ucOxTcXaFZIqSpnOsVkUpTgLUVNoAFH3aEWJycJ/qPUsP8AMdBx+PlEspYA6JHtpCDMsTJA4CFf+w/eOvhyz62crLCK6ZUk4RI9Tx4MKjmYOnJqLn6Rp9h6mOhZisqpkaxEqXDdOJKXsC/MaQFMdRJO8GrG8iJEtO76fB2It9PrGvk73btE3lc43SCAz2iychz4Qx8mSt1pJWbBVmSIsWMlYTFLCxMZSSLbEDYA2ihtG8skaFozT8flLkm0w1mpUOPEGRqlFS3R5a1GlmDcuEaQFgSxEaTcXMWGUokdYyUDDIxko1IVKSu0XvJ8wSAA/KH6cxpDg273jl8pZEWXJ8dSGWbOC5P8tHOz+NW0asXk/DLtKx1Q6QVKxQChFRn+IkoLJvrpDfBhZZSrOHa1owTxOKtm6OVSdIfTscT72jeTjDoTpeEmKzJKEuTAOKzsMSHZgXDPeAhhlL4LlmjH5H2OzxKNWI6xUs2kSJpqFj0IgHHYgqA3cfnf+dokwmTDy1KW4L9qd7vzfSOhjwrErumYsmd5HVaHvhnLAk7kbPaL7hiAlnEczyjOCh6gSB+IOw5Q4XndnQp4z58E5SHYM8IxLtMnNCjMJwVfo0Vr/lXA5N+RgZXiYEbvC4+JP6GS8vH9loRjKY0m5mvYxTp+fE6W94gk5oqq8wgfP0h68OXbEPzY3SLPjMzmNap+37xXMdjFqVZf/wClBh0DGJl4xBSfvFF+g/WIcTNlNYX3v8i2kPxYuL6E5c3L5F8x/wATn3DQHMkMdILmTw/CkD+dY2QXjfG4mBysBl4dRsExIcvm/wBJh5h8GAHqeJRmAFnFoW8r+ENjBf1M5qtF41oi35hkcla0ypHmKmFySySG5qFmtyIEKMTkCpU3y5luof4Gjl7Wg4+RGQcsckKPLjPJi0Zf4TrLFS3AcgIdtGSSS1Wtho0BZzkpw66SST2ZuWhLxcc8JS4p7BnjlFW+hMmTG4lQQlMSBEPsS2CiXBmFwFQckAfJ9hHolxKgEQEm2tFJ/ZD5bHtEyIkpcud4MwGESpQqCindvpAykoxtkS5OkEZHh5SlFMwElVgB7adYu4H4QOQhJksqXJUFAXD3PI9NodjOUpLgiOF5OTnLV0drx4cI0wmf4ORPSkqdCtSoXJHJjaPF+C5UvCrQwXMYsskpL97sOm8SSfFAdoPRmqVDUF4zLNkSSvRp9eOVutlO8N5StRukkS1MzBnPXnoXg7xBkqxKVNSVMVGpBGg5vuH/ADi24CRLQkhJ1LkkuTYD4Ahbn+dSkgyy5J1A0jRHPPJluKESwQhiqTKDhpVdKNA5JPs73tB07Iwby5qWNiFG47tYCB5ieI0hh/l3iMy469SfTo4ylFaasinYRKVsFVpG4YP25XjUYfzVhMtFywYb9T+8SmRBGBUZawsAEjnpBttK12Amm6fR7j/DEyTLrWU6swL9oVURY8fmq5oIIABDECFyMCToCRbbnpAYpy4/xOw8sY8v4fQASTqSYzyoc4LApJ4kqPa0TzpKHayE9gT8xbzJOkilhbVtlf8AKETISBD2VgsOASVKJGjD8xAeJlIB4XaKWZT1TLeFwV2gNU9SrOW5CPU4IN/mJSekaknlBb+Ck18lcw2PXLXUksrnz7tr/iLLlHjRKG82VUoXqGo5M+kJMRhUvwm3UNECJIe4LdNYRPHjyLaHQy5MfTLzM8fyVJvJUNb2+YrGe5lJnkqCFVH8T/pAExG12GjxujC8LkjtC8fj48bUlYeTycmRcXQAZPSNkyIYIwxNmeChk6xqkjqdo2PKl2zIoSfSFKJESJkRbsD4aQkTFTXIAZA0USRqwNm66wJM8NTQAry1Uk20Pawv9IUvKhJ1Y2Xj5EroQpw8MsDiwjRPxvFwwngmSqSlRWsFQB2s4FmIvfeKzmGV+XMUgKCm3G/+ekK92PPcRjw5MFSJP91BNw45Rt9uBAaWBygIYeJJco7QqXjwrQcfJnex5Ky0kAum+0NsPlcsJcqIUOTRVErmD0qjYLnE8SnHSMEsMzfHPBIf43MGtLUxfUwlmpK1FSyHJcnn8RsiWYmTJjb48OETH5E+bPMTKRSAkFx+L+r22gX7PDBMiJE4QnaNClxXZmcHJ9C+TgSoskOYLk5UWJUKeQI1/ghtgMOZblWlveJMTmaVBmBjJk8p8qj0bMfiKrl2a4HJJFIMxSX5O3yHgyfOkISoIoY6gbxXSQ+keiQ+0BweR25Mb7FjVKKDBmKAzIYgMOkBYpIUQokk7jQe0bjDxt5EPhjUXaZmlllJU0DeYE+lIHe8QLlPfnDAYeMOHhyaXQl3IWfZo1+zw1+zRhwnQwXsIsTZS/LiaXITu7+xibyY3TLgXkUgeLRuhctmMsHqCQYwYIavbk4ftZ43RK5Qwy3KvNUA4SN1HTt3vCZNR3Y2KlN1QulSkjVJ6MSG5RPLR115iDsXlolqpCgrqP16xvh8uUr0pJ7CAcotWmMipJ8WgzJ8CBNBWXSOen5w0xGcISulF23JLexc9veAMPg1AXQAEli7J/7iWZKSljSkvex07xhlTlvZ0YNqNLQPjsapYYzGH9v7wHhJolqKgKlcz/NYcSZlRZgbE3sB7wDMl1aBofjkq41oRli75WLJ0qpRLM+0eJw8N04A6kFu38eJDl7AKOhPSr4eH+5LVmb0ybsAw2AqBuA3Ms/YbxMnAB/UD/OsFokIH9R12+PrEipI/CDYXhftd9jfUkugQYMf1CNhhveDESuhMESsGe3eL9pXp/AvRh438tQ9JbnaGKcPG5w0VKalpkUHF2iu5hhJ6rImBuv+IAl5ZiUbpPVouBw8amRAXHoOpMrsvLVsCTUr+7T2b/MGp8xmIT7O8NRho9+ze/aI3EtRkgBMi0SDDj+GDPs8bCRBewHh+AROHS+oiVOCBvb+comMiPPJ7QDm30xkYr5QIqQkRrSOUGmRGv2frFqf2FxfwUDDTpcxNSZomJOhl8STzd2Y/WPTMQkOpVPMlgB7kxR/+P4ZP4CNDZahf51/frGJySQoUmWopB4UmYrq5AKunKMH/IRS6Ypxg2dDk2Oj62P/AHrEq5z2LDsG/LaOenJJQVpMB2++W/RmU8GYaXRSy5wA9I85ZF/7SW6X6xT8+D20y+KWky7ylJEGSJjFwSO0c8x1S1XnzRdLUzFJAvySwF4DxeW+YUFU6bw+gqnEhOh6tqIj87G1WyRSTOvHFoP4ltyt7XMDYrEAMw1UkBzzIHzHMacaCCnFzWALOX1sXc8R6lyIGWvFrmImFYVMR6VKHoawtxAHqL84peTj+BjyX2ddTMDF3+B03eMkLUGIDNvaOU/8jzAWdRPQS2va1i46xofGOLDpUZo5MhrXbipcX5HSGryIvoGzss1VTOoqtcbDtzjQS45In/UyfSCFpHN0h2dntqd4kk/6lTi7zQLHQDXbVH1Pa0U8yS6YTkjrAltE0sMY5Ij/AFGnXJWp2AYhDCz2s7m73305QYvx5On0kzJ6BLLhMtXlhTmzhKnVpuWv8x59dMicUdmEoRJLlCOPYn/UfEUqdRHqdkpFiG376jlCzw34lVhVKEghIWQVEkkKbQ3u7v8AMD7/AME5xR35EuNvLeOL5j/qHOmylSzMYLBSaCEqPMPqm3a3uIDyHxpMw0sSsPNZDk0qYly2hVcDt8QHvQayQ6o7t5Q5x59mHOOK4/x7iZiQjzjLcgkoCkqG7FY2vs7xBlXjvESZQly5iKQ5dRUVE2cqUpJJL7v+0T3lrLj+jtq5aQCSoAC5Lsw5k7CNVFLBQUCksxexfRiNXjhmc+MMRi5RlT1oVKUQaQCAprh2ubsW6CFk/GhUmXh1iX5MtSlIQkqQEqa6jwlzrc89hEWYnth9HdFeJsIJvknEyBNBbyzMSFg8qXd+msGSszkqISJssqJICQtJJIsQA7kjcbNHzuMJJUqthU9z5rl9PxIJcWY6hraRNhMFJQpCkICVpNSFJmAKBDl6wxfW/SL/APoQHsidS8Yf6tYbATzIUiZNmJpK6KQE1BwCpRupi7DnDzwl4rlZhh/PlJWlIWpBCwAQQx2JBBBG8cZzGRLxEwzpsrzFzC6lFQcsAAzEDQAbaRJgcQnDl5KZ0ot+BahbqEruLRa8hF+yB3pahzEJz4twVwcbhnBIP3qLEWI1jk07NhNBQubiFguClU2YQQfUGMy/aB5a5aBSlM4JGgSsgcyzTOcX70V7IijBTlTJlarAFLVBTXs9g+uz7k7Q2k4piXZ07ipzctwqDBLlr6lrwoweIIS6kKsyQoJ9L3JFNjzbcvGYjNkqKUSypStGpdStmIb2YbBr2bBkxuUqQhfgaYvGGqk0kEF3rASdTpa2jdIg86YCVKlgp6GxD67asLkcuUA4qaQgpUajxFiosGI9KSLe5az7iPZOZBMopdwoAVBhxbMDsAPp1gY466K2xhJmTHUCpSXvTuWZixDD9bQUVvL0YgbpIJYamxDPueukKsxnBFM1YTMSCASX1N7MNRy7aQVIlKT94FFmZGh4agHF7GzBrkVEveKmrXJk4/Jthsa9pVN1aKPCXawuSSzB9LB4PlYskgLIBABaxSbBwNQ77kCwNoq2NnmlSaUKJJ4ksVuNrsVtzb52jXmYMtLBXCSSCA7l2UA2g0IuRsz2Z6uQaiy2IxoeioMrQrbiILFi4Dv0cgR4MU1yNOFbp052Apa4cvuOj1nC5kELQFu4HqBJU5OgJZgTs8NcFimCk1ulySCWUAaQoAKGrjcb7awEsPElhs6bLmMlUtJrJYWOrElj6dHPLsbqczwCAgzEFwDdlEpZ2dyLbcMMxgk8Kk8RUeKkKPERUbOSALOQWhdUmWXpXKVLNKkhru/u7Kf3LM4gsct6JbA5UpC0kGlKjo5UCP8A6JIbqR3aNDg5NyVzNb8Vu4NLf5jWfjlpnqAmEJU7hQL8V9kudi7dbQYmUbzJdKlhzTSSSAAqpmYOXazd4e0ytoDwuACiHmhiRwECo9OT9WgrEeHiP/FOStQchDXIDkMXZRa3t7QNhMb5i/MWhPDxBjSzaEFIYMSD7RNIxHnGnyyAkAAhJCiXFLEeouQ9vxdoqXK+y9g2KweIQwVLUpv6RV3DjTt1hbMEz1BKm3LFrMNW5lu5hvNzGZIluQqpRvVcFDCliPRuNd/gqTmAmy1UcKin0hytX9o1Nqbtsq/S7a7QS1uisDFLLXP10/aPZc1T3qty+phirMXKXIXSqzoFgCVaM91EuH1F3gnFYKW5mISkoIqpJqO4YN/dsR+HtBXWqD0Jf9yU7ubGzmJE5ysEnUuC7X5M+re8MJuXS2FJTcJcXS7p4mBe4LhxqwIBvEf/ABwFQSlSiyXUwe5LMkC6udnsDBXHslw+SKXnxH4QOQ5bj406CCJOdbE0kWfUdm1Z9tLwNisjMtRlksbXOl9NNA35wFi8KpDcJu9+fX+dIpKMuicYseJzFJZSWOoZ2YtdTPxD66wVLzMgXLbEVcm0J21tr1MVDzCNtYlM1RYl2Lh9A9nvzuPmJ6kR4izYrNGP/kWL6LZYOgsNQdbHYtGk7xDLfZXMkUudywsLxXzmBs4em9w/zEasW/4R8q/QxfrKWL7LJgMShKBxEKqI5hJsSoAXIbX+CNFYcLUCPUHLhJFTapSOw922iPM8qo4pbhLhg9yf6h7kXjRKU1oCVKUsgghxu1gw05lzb6Lhxf6l8/vYqvlMbYVCGFYKgarBTEvyCfSGswfV4ExOBEkpKUzCFDhrCaSSfTysI3xU2hBIIqQQhg7EC7vvcm39u7QMqcVyapkwqW/AkhkgOxva7E6cm3gUna3plRuh1ITXcLSVEpUoFAYUOXLm5H9ou1o9rXILg1OCwOpUST6TcerdrnaA8PLUtKleltOJgoBzQxtoU32AfoWmWzE0EqAKwlQFFgkBm0OpcXcOBCJLg38k7Bpi+AAIK1FiSQ6qzq2racjrASSmYk1VeYhnFPpDuskXI6lgHbV2j0y5iJS1il0rekaj0mpmuljpaxe4gyXMlz1Cd5XlnjBBDeZZO7hz3ta3RluP/paXywHHhOGCaACo2FSRUdblbgi+wDMLtEWGxEtdASlIXUHqYpU6mIJcEBuX+YAznCeZMPlFdLkhCwakguSz3KWv+7PB+FykqpLy5YUlJB4VEsHJt6Rf3cQ6kkrYTSSsaS5ctE0+WsipUwUFCqSLMU3DFNyDpwjm8T4xQMshQC0JAu+j6Hdr3Yd+kVqfnMxEw7TEkoNhSoaOSNx8QVgs1KEJTWKn4kU21G/LtyOloVPG/wCZEakB4nK1rmshZopBqIIA1ADC5uKdI0w3nSloCnSoiwLsNibG9nHYmHOZ5VLkrmGWpQYNYVUEFLFKn3D2fftAsytIKVsu4SDo1L3fd3uRzHuxT5IJy+APMMyBIBSxJBNL0KBDhx+Ehr+5eChiF+XSwmJTUHZqNCAk3DcNu+m8DzDKsAlySpmNgbAA3uzGzbwwOCQCtCCkBuM1E6G5sWN2DgWudDFNxSpoHVBqZPmJc0KSUpdKSNhxsALkO2rmxFxcOVLQE+elHEFNdPpcKSXFTu45Wc6WgWapcn7sAKplg1S3YBTqS7NosgFQbUaxHhsKpUspKiKlAkKYuSRxOWUluahsq7EmFrG+70E1S2AKnS1LKimo7hyCdntd/feGWHxGGQkppUyqihbkkVhA2OxSpgeV4aycGzo/C9ClIclQJC2oQCbFjY97wlxOClrUqk0G4SxFJIPq5hwdCR+bMU1PRaaeiJOKlqExJZTBCUlTFXCRcFiGIF9bWg6RhUqBY+ksVILllKGjtxBL7EEcrCK5OArpSQbsDsrkq7fUQUrM1EuEJTZIUUhhbhqYCxa3udXhkoX0XKFj7EYpMxNIoNIN5gYE+kOU3SwFybGovaAsRNUVETZSWdNXE7HTUlwOxaFgxqS2tTEE8/e7/AhghZMt5alVLLUnjCqb6Uhht3BgePEBxaN8SkSwGFYOigkApId0kAEORufraA0pUFm1Ib8TB3sWsX0NwNjECsepSWBYjZLD5bXvHhxJVcFjo99tGa4hkU6CSYSjJKgVhBpelwXvsWtYiJU5SkDSX/8AQU/0jTDZkB6glRIu5LE35szC1tx1gmXnIAtMbWxQDu+pLmBcpAtzD8Jm8sTVJUAzMHd9NrkDf6NC1UqZLlEEBn9RYkE6ekOC3P8AWAcBIM1RATcbgVf4b94sk/DhcoE8KvUSlJBDOCOG6QS/MizwKhGEu+6Aa4uhHPylPloV5vEpq0kEMbsx92IPWPJuYqNCAanACUpHUBmHPnEyMsTouYpiCpSQk1DkAbjXctvAAkeXMCpdRYukkbjZ2uxhiXwxial2y1z5apOHluhKZiHHMArLlm4dD7NraEy56gPMSTd9EvKUHYlmdtfiGaVFaEroqUFhJJ4qlFhdKyQ9xxNy7Cb/AGqXx+e6QzASywuwBSG0D6BuvXJ7Fj73v6/0LXewbKp0xSEkpExCCQ7gMkBwnYnUaxLLmCfNpQpIAcpBdKU03Y0jYP36QhxOJVLl+UGWgh3SCC41fnbnBGY5mmWUiUsmqVLCj+EuASBbmBb/AKh8ocla/wAF8L2iy/Z0KlhANKhaxuLjSre31gLG4BZQigglKeIj1qILEUgODd2P9QGsBYTETFhpYH3aanUeEAkMl1gPcsBcfnB2GlGaQskIpapKfSA7EHUX6vyfkiMZR7ZNoA+1qIZCK5mlgFEs11DVJBGo2O0KVTStiEqX6X6XCQDzc2u2sW6fjJGGCjKSo1KpJqfiSS4JJdLElVJtvAOXpkqE6WklJmISlaAkBSiCDUh1EBRDgjq7CGQnpuv38jEkJF5ouovMIFyJeqRdwkX2c6tEkjN5hoe1KqnWOEGwLBy4ZP5iGPiXw8pExMySUyhShKUgmom4Lau47veFyMpmLCUkgXNXQ/icf1NZn11g4TxzjyRbUUHZbgETpcyYkB0mpnIUHd1Do9gNA99n0wuay1qZQSgGwUPXLck7eobH/wBu0KEYVQWplOA4BexAJfT8J5bvDefOwy0AGX5U0KNRPDLL3bh9JY6MB8hhlHYLSD05mJYXSkr85w44gRe57jZthe0RYSZLL1UpBAB4WLh2sC9WoJ7vCrEYtYmeXLa1rm1nNlctRpt1hdicQogVLII2v8/oYtYtv8gqDZYRilyVKKVFSHUygytTSbgcPDdj9SI2x2VzJiRMNSgCzo9TnipKdmBq6VM52X5fna/s5kEsPMExJA+eurF+hgrA4tXlkVm6wUpsKtqw+pdIDa8utcJfC2W9MSS8uJmMpTIcmssRYKbQliSG56RDi5a0KKQ5GoKdDs/6RYsJLE2bQo2YqJuLB1KYAFlEPbmD7sMPl0uYhP3RJBSms8Ap0KlEbsDs1xqWgnl4v9QSyO9orGGIopWEulyNOPWx6doklz6XFDGmwB0IIcnfY/MFZt4eMoklNaUAOpJszsH32I058ojmZfVP+7Y62GqWHJ2LGz7tBc4NXZHTNlZMJoHEXAIcMS4OhSLnQntAU/KvLQ9YdxwkMbuQQeXM9RrEqZq5HmVpP3nC+o1d7bgh+Y21ME5JjUzEzETalCi3Qg8JGm5GttX2geUoq10WuSX4IpWGSlSkLUEFJKTbcFiCzOfeN5OZrQKQEKAdje93fUQQQEFBmIrFM13ADqNgoLDlTgvuUl+8L5uMQ/CwG2hgk+T0BJf5GuWAKl3W2wYAAsHewtfpDjJM1lJQalcZLTHe7OyU+21n3ip4HEAtKAKUsQbuep97QNmPAUpuU/G+zbwrJhU/0t/kGMf1NDeeppZIIfYOeFIJ0YXPP3hJLxHGHNqr6ga7tpDDDYFKZlS6/JKje/pfnqXbUXhxmi5K0CYiWKZZDEJpDcgD6g/Pl3gpZaaVX+Qo1Gz3C5vJoplgsCagxOrh3L2NviIp2N8tKVuaCogE3Wk706HQ3H13hRh0qnTyJJoYcStN+Q3/AJaHGBzktLlJ9UpVSiLhbAipz+Lfvp0XKEYNtK2+wXBLZtlWUyZkozJxclSksFFKQ297kkXu2oiufZgmYWBocsDa2o16bw1zXxM04WUoI1qNzZrO8SyM1lzFCYZdQRZyBqdAbd4KHODcntP4+gm3FXWjyVg3lpnSzxXcAKBe4FgToYeTcRIolLSDwkpWUgpNVLLCiQHBJB5H2aBplNAmy0gS1+sA6MS5Zmd9R/bvCxWPHnAApWkXszEW1vqAwhMsbybd/v7Kt7okzDM5ZExCEp+9ZSuhBspA0rF3bnziTB5WmX9mxGHJWqoIUlQ1WUgkp/psTc6M/SFmLlGbM8uXLCmBIa1IckkvYdviIMqxs+TOShJIUF+klw+7jt+UP4pR4/8AY2N0W6fiPvfJ1KrG1Q14Qp3p1AN9hq0Ls9lLRMCAsTJtKSB+EB1OniAJcczpu8e+IpypSxOrDzGKW50sp+x+hEZkOZmYCZxB8m5DXIYpOnJw7XvGeMXFKS6F/mhZhfDs2akgJNYUkUEhhUTd3slIZ3veNczyKZhkfeFBDu6S9yLAggHYweMeqXNCgldKiAKD+Hb3bYxmcTkzBVPUVSlXQRqNLsLA30PW+5dym2vr/ZcZWuironUKBLFtRt7ctYhxWKKlWsBoOXvGTikEtf8AI9YGKnjYkaoxXYbKxL2PL8oY5diyniSkvL/ES7AvbS27a7wtwgF2DlrdhE2JNASBqQDr6t73/jQLdPQqUU3Q+yrO0qSqWB5TvxPqWFIUW0d/m8C4XOVeap1rHqIBJ9QGm7f4EAYBXmEAhgSLm5fb9IzE4lKlAUvQS5e6uQ7afWE8Fb0BxV1Q/wD93VNw602K+Hhb1jmou7AcmuesA4fypipikLMspAKEXZR3S+oDOH5kPECJ6fMBUiyyBSPU/pIcMxOrde8aTMtIKqUqcPWCdNXDaxSilpfJS12T4tARxpqMtQDV7qZ1CzXAJvG6sVLMxK0IoC0lKhKVSLpUkghuHYkaWPOIFz2SlgoIQkJTexJLn61GPMfhzJUhaiCJiSRTZW2uz366wS7oib6QwKlBMtJIUlNbBQZLX1u1RYt0I9mEjwjgKR5mJWhbcSSpCCk7ilSCRfnFZVjSTpwk31Pte38MWvD+MJJQnzDxsAr7tK7iz1EOXZ+mkVJSX8pcXJCUSQLAJdNiRZ9qvp1+se4fyqqVOu4Ojlw+w1H6RBjM0Ez1cmFrts7chHilUqC5aVFJJTcWJJ9II126xfFVcu6EcW9jDPMN5pSEEAJBe9zpy2hfjJs1EmjVPMCw+N49Etc4miWokasH+SbaxrOnFA8taVIDM1wf3IgYY6pFx5KrFWAkTFFkWJBcuzg7dYOXjDKNKkitNiUlgRZvfSN8AlUokII4gbnUb6wdLyZOIrWoqBAFywctybTa31g3Pbb/AJRspxb30JZtRV5q0mk7m4D6e0TZUhbkJNNZSA+jkgAnlc6xbMrwkuXJqmqSV9eJmZgEnUxVsXJCV+YFKSfUND12P0iozWRtR+CKSkqI5eHnVnDqqTxGtJLBxck/v2ghcoBSmQlBTak32d9+l+phriV+cteKCmSQE09kgEqGp7C+kLFZkKkgAKU6QCQ13GhUOd7wSVrfZHJt0kE5JgpqZ65bFExTy7DhTfiJNwwZ3+IJyxATNmJXKJmyrB2YOQKnOvQn9YsedZsUKZIZi5vZ9dd72fpboqxWaKVLURSVpDAa8r20LCw0jHFyyW+IEpq/yLMVljAsh5jKUpSlguOGw/uHYflAmBx6JiWUQhaUhKdguxDnq1I9h1jc5iFpD+oA6Fwx26fznCuXh+IikrbQB3HUxpWO1sKO01IbImJmSgRW6QygFOQQ7qI0Y9vw+8CYmcPJWlJLKKTyuD8fwQXlhlgEKAqpcW1O4PP3/pgWfl4UtiSHY2BLgvt0i1CmUpLkJ1yCEhTcJcA7Ehnbs4+REBEdEw2SSpnkS1kUy0WCiwJJqIOgJ3PccxCzxbhpKggSBK4VEKKAADYGxTZTbnqGil5C9nBJ/wB/g0xyJ7KamD5UjzChCSHUPg3+tnif/jy9HSSpdKAD6mDlT7JA3POBcRl65amUKVDkfggjaHtp6TCck/k3VVKmFDs1n/UR5hJKQFLUTwjhY3Kvwt0Gp9ucRTVczV+cbLSAlxfrFFBc2aPu5iDxpKSUlyQoEEnqCb+8SYbNQpalTCxWVFRvSXuxA0vygNMwUu99COX7iBZpcxEiuNqmOJ8hSEuCFJtULEdPzZ9niXGzko8kLFYCGB210bn36RsEIGHStKwdEqRrfe3e/ZXSFeLxCqaFXYu+41s+/wDiFqLYtRt0b42cgrPlAgGzH9oiRLmAWB+Igw7VCrR7xv5auf1htVobVaC8NOQFNQVjoSD3BH6w0wy5QNSCsdFjhcM1xq2t4Ow+VIky/Nl11FBBuDUFahuWx6PASMucpSFErPICjcsHa3WF81K6Mspxa0OcomiUCgsAblRYfPMQiz7NRNXvQmyer6lv5pAeYfdqIUFVgh3IKfY/zeAjUtzSWHL9YrHBp8rLhi/qY8n4tLeWGYj+HvE2VAoCgFGlgTawa2r6kqA7kRX8K4OlxtDeViQE0KNJWxP0KQ+wD/JMD61FV2BLHx0grE46lDki5NJcpbmHHtCfATELU01dI1DBwS+hOw1jfOHASktYkjq7X+kL5iFJ2IfRxDYRpDMMFxHqcQlLprBvYPse2piE4eWbrIDHUqD++5+IWYLFFJNnB5a+0Zjp4WqwZhDHXZPU1Kr/AMlhzLMisoJWFIUm/CxOmu5v+UAS5oMyoBgGcp+PrpC2WbM5bvE8rHFDpYUEMocxzfnCeFE9ddDnF5g0sppSEi7AsR/6ltYWYDEFSmSGa6j+l940xz0ni79Ygw2KISE0/B17wcFS0VGP6PyNkz0cVKXULBnDauXNzy942wswm9XE7NytqfnTvAUuaAHAarXTaDsDjRSWYP6gS+hsezQMoVsTNUtIsODxSESK6iaE0rIuxKlKUX3BJH0hXPzKQZktJl1Jck0hjdgHA13LdRAScepZK6iU7ioiof0jmYKmFPlpIDMW4iOFtOEC+3Zj7ZPSotzGOVdoY5jPEpSSwNQKSEhKWCWIZ7Agq+pfpVc7Rxmal2PqCrkbchbQe0NcXNC0JBLgOzWuWfUXDAFz/TEPiKWUzJhAcLJIUdGLKKW5hwPeLwppr7JjlsrK1PtG6FMCNXH/AFGKw5Gx0f20ftGjkRuNpoIlUkhwoMeojWUi+rQb54WQFEqAbv1v1i7Kk6AnaPZs5y+8FT8GKSU3YkDtAiU9PeJdkUk9nq5dgdjHiZzbRITybqIj8qJRdlhl5ssSlSlcQIIBcgpf2uIVVqTcLU4Yi+h2jIyLcUrozRDZeL+0KSFC6lJB5XNyIPzKaFkoSkJCAw9re8eRkIq8iFZFxdIzKJIMlRZyVlN+QA/U/lEuaeGVhKppUilIFnL7DlGRkZ037X/cqTqehKECxN222gjE4oLsR0O/uDGRkaU9h97JEyEUtQA++8LpOFrXS7MHJ/SMjImLb2VCTSbCp+CSkcIu4Fz3hfMlkKpJ+IyMh8krDwybWx3KycLlBZUaVk0gAOANX+kayMmKVuF8IAdxcvGRkTFt7M7yyTaPM0ly6glIWCACbhvyc/MEyMnT9lXMfiY0f2hOr8ybxkZAeQ2kmvsYm0kCYIgS1UEpKPUf6nSfgaxOielSKaW59+b849jIyzk7Jk+yCYCEJUo2uA2tofongJQDxMlCuIJLKUHJSGtZh1aMjIkwX1YlzKlMpZdSlTFgVKZwlPFT+XwIRBDhxHkZD8DuFs0423GyY4cAR4hVIIZ9D+cZGQyXRE77MTiGSbaNGgnEC1njIyJVDKRq1Rtb8oLTgktd36EN9RGRkHHZU3R//9k="/>
          <p:cNvSpPr>
            <a:spLocks noChangeAspect="1" noChangeArrowheads="1"/>
          </p:cNvSpPr>
          <p:nvPr/>
        </p:nvSpPr>
        <p:spPr bwMode="auto">
          <a:xfrm>
            <a:off x="1130300" y="-1588"/>
            <a:ext cx="2085975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0" name="Picture 26" descr="http://t3.gstatic.com/images?q=tbn:ANd9GcSj-Ncprb_F6LV2OTixp2X9tEAOFBKwbAw85nzR5T4ZQhnnW-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500660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Elbow Connector 21"/>
          <p:cNvCxnSpPr/>
          <p:nvPr/>
        </p:nvCxnSpPr>
        <p:spPr>
          <a:xfrm flipV="1">
            <a:off x="3216275" y="6553200"/>
            <a:ext cx="3184525" cy="381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utoShape 28" descr="data:image/jpeg;base64,/9j/4AAQSkZJRgABAQAAAQABAAD/2wBDAAkGBwgHBgkIBwgKCgkLDRYPDQwMDRsUFRAWIB0iIiAdHx8kKDQsJCYxJx8fLT0tMTU3Ojo6Iys/RD84QzQ5Ojf/2wBDAQoKCg0MDRoPDxo3JR8lNzc3Nzc3Nzc3Nzc3Nzc3Nzc3Nzc3Nzc3Nzc3Nzc3Nzc3Nzc3Nzc3Nzc3Nzc3Nzc3Nzf/wAARCADCAQMDASIAAhEBAxEB/8QAGwAAAgMBAQEAAAAAAAAAAAAAAgMAAQQFBgf/xAA1EAABAwMDAwIEBQMEAwAAAAABAAIRAxIhMUFRBBNhInEFMoGRFEKhscEGUtEjYuHwQ3Lx/8QAGQEBAQEBAQEAAAAAAAAAAAAAAAECAwQF/8QAIhEBAAIDAAIDAQEBAQAAAAAAAAERAhIhAzEEQVETMiJh/9oADAMBAAIRAxEAPwD7TKhQBysuWXRCpIQEoS5A3CotBQB6u9UQsQFqZeqJCBRbyqtTSQVSBJCqE4tBVdtFKhEAoWkKCUBWKdtQOVhyCWJn5UIcrvCAYMohoqL5UuQMBEIwUgFG16IaESWHKw5VDJUlBcpKA5VSgLlVyhRkqEpV6q9ChOGUtwwrL0DnIpR1OFFCRKiKsPV3lKhSYRD5lUUoPhX3AgNVlV3ApeEBQUQEpV4VioEDIKkFB3FfcQWSQoHIbwqJCBkoCgLoQ3IojKq5DcCqJVBXqXpZIQlyB3cU7iRcqvShpFRGKiyXqxUQbRURB6xioiFXyqjaHqXLIKqIVUGkuQFxS+4FLwlCy4qrlRdKolKLWXoXOVIHaJRai7KiWdVEpbasKi0crL+IVjqPKukuW8HlnlVYld8cqxXB3TWV2gZEKpVd4KjUYdUotcqi4oHGPlKEuKuqbmXqXpUlXctaJuZ3CoahS5CqVNCPIO8qXeUEhQkJov8AQUlS8oQ5S5NSMxXEqjPCoPCncCaybwkOKEzwiDwd1LwU1NyripeQmQ08K7GnZKWyu4rFVF22qu02Eo2TuohWSuznVCaRG6amzSK6IVgsTmuCAvcE1XZ0xWBVioFyxVI5Riv7pqXDpd0KjUC5/wCI8qfiRyrQ2l4UWH8SFEos0gIYHKWXeVVy608lmEcFDkbqg5F9UotA4jdWXocKneEpbGKqsVFnyquhKLaRU8q71muB3RB0BKLaQ7CsFZBURd1SltqkKFzVl7qrupRbUXAqtd1mNUcqu6OUpbhoIKHPCT+IaMXBX32/3BKkuDoRNhJFSdFd5TpxoBAClwWe9XeFKa2OuUu8pNylwUo2Nu8qi5BfwhuVos24FCQCguVhyUWqwISz2R3Y1VTyVaLIfRJmCkuo1OVtkJbnhqUWwllQHQqLSa4nZRKNpeYb/UfWW5bSJ5t/5RM/qXqJh9Km72kLz9/KsPEhdeOHXrum/qHpX4rB1I/cLq0+oZWaHUnte07tMhfOw45WvoOvq9HWFSk4/wC5p0cEmC3vL41VGouI34xSqsBpuzuDskVPidSfSUjGZJyiHoe4qLpXmx8SqzN2ic34qS2HgzyE0lN4dy6NCq78HJXAPxA3Yc4NQnqzddcY91dDeHfdWHKo1wN1513XOafQZPukVK9aqfUTnYSmps9FW+IUaQ9TwTwMrI/4uDNjT9SuLJhVJWoxhJyl1Px76jvU8j2Wuj1lIAB5J8yuCHEaIxUScYSMpemu6WoQXDOxDkfa6Xhw9nlcborHtl0iPKfUqtaA2T7grGrcS6rDRpZpucDyTK0M6mm/Ei791w21Kb22Oe67la6VKgxocX585UmFiXUDgo4iFhZ1AEBzgQdCjdXA0IUpbPLgEJdwViq9aabbiLvAWKt8UquH+nSLRyVdS3YNQjdAepDTBcJXnn/EuotLd/dYqvVVHukuIPurom71h62mNXtH1S3fE6Tfzj6Ly7G1ahnPuVD1HS9KSa1TuuH/AI2Z/VNYg2l6dvxSk7RyR1Xx/pumGXF7v7W/yV5Lrviz68soMFGnw35j7lc4vJOU1hben6j+qeocf9GnTa3zJK59b4/19UyK5aJ0a0Bcdzkt1SJyrUFui/4v1bnEnqquf9yi5JeSdP1UVG6ScxCkmdUDXOAGhlS4E7jwsWGzMqw4bSg0Eqid+FbKPY8tMjB8LQyu6BecHdYGuMzCMvg+IViUnF0g6dDP1Vglc4OIyDnZMZ1VQDXTkLWznq2kwpfPzHHCy/iZ1b9lbazN5VuDVupvYMhoBThXc03XAz4XPbWpbvj6JwqCBEEKKZUdJkaIC4kaIXVCfZUHyYKUCD4MEBRpJyAVRlrsKd1/KqUY2o9pwSEXfcdcpUl2XOAQONp1lVGjvcIh1LzEuJHErGXqr7ckoNzure46pNb4nUb6GuJO54XPq9QXGGSAs9xU41ENz+tqOMl5+6A9U/8AuP3WMu8qF8DVFpqNd39yB3UW5LlkNU7JRfKk5LENNXq6jxbe4N4BSC5BO+iqSVlod0qXIVQk6CUspc6oCQNcozDckgAeUl8DOCPdZ3x/WtJ/AnJ1UQEulRW0bi4gYP2VhwJy7I2hCQCNf0UM6REeVzsNDjpGQrL50GVnN+IOPCuXED5grYeHe30UBEj9lnH0KgLhkHRLGkTqCrJWYOP5jKO/EH9QrZR08H9UQwNUhr8jA+hRXkZxCtpRonMlEysQYaTCTfOiucKwS2U612D8yK7yFhbULSCE1tZp1MLcSxMNjao/N91T35OVn+qlyqG3zuoXHdIdUA3S31nHQwrZTQ6qG6lIq1i/24SSVXspZRjXRKAu50VSluedGmFLaiLG58DBSnOLt0J/7JUnhYmbapcqp8KDUcclQuxjbhLVP2/dS4BCSTsqP3QGMwXaK3uAac67BAXY8eEIG7sDys5TFdWLvjD1z30rnEyw6HOCkdPXdUIaTAMzOo4ha+r6hlxpVC0seDsuW8VhU7NIw0/nnH/f8L52UxteL1RdddR1eCRg/VRZbmj5nZ9yon9pXWPx2roBkKB2JmOAEqrWbaT4UNRgaHfQFWPm4/jz6SY07hufJVySZH+EHfa0wMq+62Z24Vn5uBoIzpCAkjUAomVGvBmJndUQCBnB2AW8fleOfsnCUDsTGPCoOBJydNRhQBrdiRvKIwBkZ1Sfl+P9TWVXnbKIPcCD+sKhYcSqLWyIJAK1HyvHP2aSPuEfM0SiNdu4IKXLRkk+yFxbaI0P6LUfI8f6k4yeHtImQr+qSGzoYnRQXt8jnhdMfPhl2JScZaGOMmHQFA4mRJP1SGucRMecK21WtMF0Hha/thV2msnOJHuhnCEVqb8NdkcqXCNfsmPyPHlHsnxyLyqc7EIHEkYBQEGc5W94n1KRiskuOqomMyFCQ0ZVTcdMbGUVephTSf0VEkYACGRySgsk8mFRwCcT7qsf2n3UnMk+0KCS4xkjlXq4D9lMuzAACIwMaJYpwAEA5WTq3GyATPATalQNMGTKQWA1L2ud7uzC8nm8uM/8w64RMdcvqKtrg0sILZP0SR1T8kNMaubrC6XUNpVH1GOaL3N+Yk3EfbwsfTsr0mgdu4HLZ1AK4eSsY46RMyS2vTeLi4NnbRRSrS6kVHCnVcxk4a0GAosbYnXTPUenVU+sS0gOEgyBzhc5lWbQJRtNpEkH/krhoy1P6gtyTwmUOoLiJOTP8rBXJJgaNGD5VUS5murZH3hNIodcVsY3RtrnuEHQDC5zq1paRiDCOhUlxHAWJxHUHUjJxlEKrXE5yVyzUJdjQQipVcGSQBqsaLbqNqtyRGFTn3GGx9VzG1CKlpcU01mgzz+yajcx0gHBCgLY2WfvNBgHAyhY+Q52wwlSNfcAceArBLwYOFhfU9QM+mCqZ1Mk8bpETCt9OGwCckZQ1xEFoHnyEhtSYdnhEahcQ1sx4TpAqQcSIbriAnm5nqIwYicLOKzWuABxuU976Ad6u6JGI0KzMy6RjcIKxc4gkcBUKon0xMZ8pPpdUdY76uwqqS24vsFvBgreOeWM8lJwtpDmkC4CCJ1QucQ+0RBGPCyl7C0ekk4BJckjqT6XZkhdY8/lmPbnOMQ31A4RaB91QDyT6ce6S2q1xeQ/Vv2RMrAENJyVqPleWPtNYRzqodIZ9yluq1qcTRDpEzK0G4mAQQMkSrJAaJa6G+NFqPmeRf5wyfia7Wy6jHsUDutdOKJg87rT32CQdOUL+qpRa5gInBXSPl+T7hf5Qy1KxfENLTvJlCyq2ZdqOdkzqepY4hzGgEjJKzF4LptGQME7LjOWUztK61BtdzarQ/R2xaMhLLvQb3OLjpthA98/lLRnRBJd7xumUznPU9J3eT+kqIDM/N+iinFphvJdcIEQmuqeoObgQMeR/wDEt9MNYCBkk3TtpsqDTa8lkXTAjRdZi2aE6rNQzEPaMSibVEwWwRrHCVbUAJBNk5g49kQYSx7hBGNDyUmCmjuAgSdsSrZVidjP3SBAY4EZAwZVEkNB1BxKzrwprD8a4VCpq3QSlM9TpnaBlQ+k25w0KahocC+JycEpr6pD2h2gG3CQyGsuGwEKMEtcTOQYjYiNVNVpsDwXBl2TqfCZ3AW4MNJ33WNgMlwBwnW+togADMSs0UlRxeYYQN8ndMpdQKRb3ACYzwkNc2XSSGtdOitxLnSYtLdApljElU1OrSMEDjHlD3S0a6a8JTXPcAGge5wreDIvETmYwsxitHueBEH1OGANFqZUcGAiL2Yauf09SHiGCXHBKa5wa6WEyOZz5Uyxbx5Ftr3OqRUqlrif09wk1zTc6KbS0nNoyCls6h7mGS4BuzUEMmdGf7tQs60uU2Y83HLYJw4E7o6ZHbcQ5vDWA/zsk1fSyXEhu5VUuoLgQzJOJiJ91qYmY4xHsNRrWm5xtIEkAqqNQ/MKgIjBTC2mPmy7UkGcoTRpg4a4gzGZS4KaWOexuZI5TGVrYuJlxgEcLNYQJbIgaOJyl1XwMtOddoUqyLhl6x9pc9kxrnEBZW9SHvhz4nzELsdNRAqGo6pfwONt/CX1TafducwunBFIAXZ38rrj5I/yvXLNUufTEO9LvUYwRyt5pAOku053WEU3vfIY5oBBMkfv9FrDwxoAGBA0lazjnEsNUmfSJxsENQANguIJ4KY8NgmXH3OAkh4NX5TaBggfuswR0Daga0C8/SVFmcfUSQ4Tn5VF0qGOthpF7yYEE6c85RV2uaA4tgHTHy6QtGkEiIz7KyQ70kXfVNnoqJcyu15e0vbLR8rQPuFq6aie2+5gktMjk7J1Rtw8HDh4VU/Q4Ak5ESrM8ZqCzQLi+6M5afCR2TDgYFrtV0TFhiM5hKqx2YIEg6hSJKhktLnPfbDZ0xjCuo8EEgkjQed8/daKbD2nOnN1xE6kYQvo0paL7cXW75VhYxLebWCmSC8ZM7wENKXWxA1uCHqKtM1LQHSPzFwz9ITqNK9jXNkF0SI+VWYNTWta2DOrdzE4Sy+epINou1nEFS9r2OaAQQYmfP8A9QRLy9jbgwQTGVnUqGijTJJ7jSbsSMRGcqOYwi2leH5m7RUPma+jUIa6MDK1CqWU+7Y4bXA6rjM1NwyzNLpBlweMScJrrWsdcHEEZcMwltcKgwLRJMnUlNpmJll0atG6TJDK701HUy4EtGoCbTipSmTOQQTp/wBlJq9NVHVQKb+0Y1/bC2C1hFJtPbY7LecxVQvCaVUNqQ9otdP0KNrwKocfUHa8Qo5rqdQ+jDTITWNLqeALeAIXKZZmQte4tIM4OqzsDGu0LXXTC1Brr7gDA3iVH0j3SZDTMyRKsZRamNDjSt7YtOQSPUVZZDS5zDE4kaJTTVY0AOcfB2CM1JYQXQBouUxK2U6u6m4EBuNiiLy+ZIaXDRqS+b4AaZzkplN9otD5xvst0xCAdt910t4PKY9pc24BsNzMSUmq9rCAM40hVgw24gEZ4CtTPVBVrmXFzXNtiZwD7JDiTBBNp51T6rHkBjmB7Zw4Oz9tZSnUqbKj3Bx9QyCd1uKpKE1jnNwDJ4P8Iaj3UxYSbvmDSP1TKdPOHG47zoEFRhLS1zDOYxtwrjUy1q5w65xElg/VRTsVtqdP6wou+uLFOnDtS7P7BQ3ASAnte0iJE7ShdDvQD9iuN9p1/wDCO4D+ZRzgAHEiJQdkm4icKqbmVJpkEEclb4hjnSWgGBtA1UbU9METCJvTF0RBgz7I2dIQ64mP5U4lSppkkE7JZp3uJ1dqFqZ0Y+YA/dMFJlL1F2ZjBU2r01UuJT6SqXEuEtnXhb+no1GOL25cRc8nSf8ApWy9gI7jSWzodyrNSk4f6TWAaxJCT5JlImmF3TFotJaJ0I/Y/qrpU7DLpuIghpwV0GPh0FkAbQqqEF2I4IOVnLOa6T1ic0wLhIPJytDJJaCCI3crLWmoQHOt1k6gKVqoY+A1xAd8wjP0XPs8SqBWpm4uAEk+kEqMpuJLxBIGQP8AKdNwDyGkRA/5QOLqNO8wAZmGpMcartqqOfTgAlm2sz9UVV7qjA2AAMgj/IWKrUa8ONxBHJ1TKdRr4FxgHBnVXWmLr0he4GTJxjZPpvazIiDwpmRoXAZHhW5oc3DQAOFmZiRb3hwB9QAGgxyltcHH5XcwNlb3XNLjc477pDWQ64OEeP3/AGVihoLmxgDI1IygLzm82xxkKVCCJiRtndBVvn0AHkFKiyfSg1jnXB7IHvIRZcTBGNBGqC4A2lkYRFg9VhM7HykohpklpsBH5pRNa244MRzooL//ACEuPKGp6aTi2ZjZO+lg6o0NE8/m1E+eEoXVbmup+5An6kJdOqS0C0EEiTpK1Gp26bgQJnBGUqcVZXEUnEOJbgaD7fRAboDQSA44jMLRWqMc+7qNLfSBqlPfe65heMYMAZXSJ56L4DtP2geImFFDWzoFFLyOiGXsn+3+E2mAHugAYUUWsmvs0ZvngpvbZLDY2TMmFFExWDqLG9s+kfZQ6u/9ioon26CqAdsYCCmBeDAkB2fooooz9uX1ZJLjJkEQeFOnJcTcZ9O6iis+nL7afzuG3CW0/N/6lRRYYESc52H8pmx+iiiuPp0gVRjL6fobkOnHlXWJPSGfKiifcEOQ7GRrOqf0marZz6t1FFrP1LEe22qTbrwqpEmtaSS2dPooouENKr7eR/CRSAzga/5UUW8fTJrgJONwpWABwI9JUUWZaKdkMG1wRagSootR6ZG4ntUzJ0SumzTrTnBOfdRRT9aZahPceJxCZSc4kSScHf2UUXbL/JIvmpVQcjOvuldXgtAwIUUWcPpmVDRRRRbR/9k="/>
          <p:cNvSpPr>
            <a:spLocks noChangeAspect="1" noChangeArrowheads="1"/>
          </p:cNvSpPr>
          <p:nvPr/>
        </p:nvSpPr>
        <p:spPr bwMode="auto">
          <a:xfrm>
            <a:off x="63500" y="-9017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AutoShape 30" descr="data:image/jpeg;base64,/9j/4AAQSkZJRgABAQAAAQABAAD/2wBDAAkGBwgHBgkIBwgKCgkLDRYPDQwMDRsUFRAWIB0iIiAdHx8kKDQsJCYxJx8fLT0tMTU3Ojo6Iys/RD84QzQ5Ojf/2wBDAQoKCg0MDRoPDxo3JR8lNzc3Nzc3Nzc3Nzc3Nzc3Nzc3Nzc3Nzc3Nzc3Nzc3Nzc3Nzc3Nzc3Nzc3Nzc3Nzc3Nzf/wAARCADCAQMDASIAAhEBAxEB/8QAGwAAAgMBAQEAAAAAAAAAAAAAAgMAAQQFBgf/xAA1EAABAwMDAwIEBQMEAwAAAAABAAIRAxIhMUFRBBNhInEFMoGRFEKhscEGUtEjYuHwQ3Lx/8QAGQEBAQEBAQEAAAAAAAAAAAAAAAECAwQF/8QAIhEBAAIDAAIDAQEBAQAAAAAAAAERAhIhAzEEQVETMiJh/9oADAMBAAIRAxEAPwD7TKhQBysuWXRCpIQEoS5A3CotBQB6u9UQsQFqZeqJCBRbyqtTSQVSBJCqE4tBVdtFKhEAoWkKCUBWKdtQOVhyCWJn5UIcrvCAYMohoqL5UuQMBEIwUgFG16IaESWHKw5VDJUlBcpKA5VSgLlVyhRkqEpV6q9ChOGUtwwrL0DnIpR1OFFCRKiKsPV3lKhSYRD5lUUoPhX3AgNVlV3ApeEBQUQEpV4VioEDIKkFB3FfcQWSQoHIbwqJCBkoCgLoQ3IojKq5DcCqJVBXqXpZIQlyB3cU7iRcqvShpFRGKiyXqxUQbRURB6xioiFXyqjaHqXLIKqIVUGkuQFxS+4FLwlCy4qrlRdKolKLWXoXOVIHaJRai7KiWdVEpbasKi0crL+IVjqPKukuW8HlnlVYld8cqxXB3TWV2gZEKpVd4KjUYdUotcqi4oHGPlKEuKuqbmXqXpUlXctaJuZ3CoahS5CqVNCPIO8qXeUEhQkJov8AQUlS8oQ5S5NSMxXEqjPCoPCncCaybwkOKEzwiDwd1LwU1NyripeQmQ08K7GnZKWyu4rFVF22qu02Eo2TuohWSuznVCaRG6amzSK6IVgsTmuCAvcE1XZ0xWBVioFyxVI5Riv7pqXDpd0KjUC5/wCI8qfiRyrQ2l4UWH8SFEos0gIYHKWXeVVy608lmEcFDkbqg5F9UotA4jdWXocKneEpbGKqsVFnyquhKLaRU8q71muB3RB0BKLaQ7CsFZBURd1SltqkKFzVl7qrupRbUXAqtd1mNUcqu6OUpbhoIKHPCT+IaMXBX32/3BKkuDoRNhJFSdFd5TpxoBAClwWe9XeFKa2OuUu8pNylwUo2Nu8qi5BfwhuVos24FCQCguVhyUWqwISz2R3Y1VTyVaLIfRJmCkuo1OVtkJbnhqUWwllQHQqLSa4nZRKNpeYb/UfWW5bSJ5t/5RM/qXqJh9Km72kLz9/KsPEhdeOHXrum/qHpX4rB1I/cLq0+oZWaHUnte07tMhfOw45WvoOvq9HWFSk4/wC5p0cEmC3vL41VGouI34xSqsBpuzuDskVPidSfSUjGZJyiHoe4qLpXmx8SqzN2ic34qS2HgzyE0lN4dy6NCq78HJXAPxA3Yc4NQnqzddcY91dDeHfdWHKo1wN1513XOafQZPukVK9aqfUTnYSmps9FW+IUaQ9TwTwMrI/4uDNjT9SuLJhVJWoxhJyl1Px76jvU8j2Wuj1lIAB5J8yuCHEaIxUScYSMpemu6WoQXDOxDkfa6Xhw9nlcborHtl0iPKfUqtaA2T7grGrcS6rDRpZpucDyTK0M6mm/Ei791w21Kb22Oe67la6VKgxocX585UmFiXUDgo4iFhZ1AEBzgQdCjdXA0IUpbPLgEJdwViq9aabbiLvAWKt8UquH+nSLRyVdS3YNQjdAepDTBcJXnn/EuotLd/dYqvVVHukuIPurom71h62mNXtH1S3fE6Tfzj6Ly7G1ahnPuVD1HS9KSa1TuuH/AI2Z/VNYg2l6dvxSk7RyR1Xx/pumGXF7v7W/yV5Lrviz68soMFGnw35j7lc4vJOU1hben6j+qeocf9GnTa3zJK59b4/19UyK5aJ0a0Bcdzkt1SJyrUFui/4v1bnEnqquf9yi5JeSdP1UVG6ScxCkmdUDXOAGhlS4E7jwsWGzMqw4bSg0Eqid+FbKPY8tMjB8LQyu6BecHdYGuMzCMvg+IViUnF0g6dDP1Vglc4OIyDnZMZ1VQDXTkLWznq2kwpfPzHHCy/iZ1b9lbazN5VuDVupvYMhoBThXc03XAz4XPbWpbvj6JwqCBEEKKZUdJkaIC4kaIXVCfZUHyYKUCD4MEBRpJyAVRlrsKd1/KqUY2o9pwSEXfcdcpUl2XOAQONp1lVGjvcIh1LzEuJHErGXqr7ckoNzure46pNb4nUb6GuJO54XPq9QXGGSAs9xU41ENz+tqOMl5+6A9U/8AuP3WMu8qF8DVFpqNd39yB3UW5LlkNU7JRfKk5LENNXq6jxbe4N4BSC5BO+iqSVlod0qXIVQk6CUspc6oCQNcozDckgAeUl8DOCPdZ3x/WtJ/AnJ1UQEulRW0bi4gYP2VhwJy7I2hCQCNf0UM6REeVzsNDjpGQrL50GVnN+IOPCuXED5grYeHe30UBEj9lnH0KgLhkHRLGkTqCrJWYOP5jKO/EH9QrZR08H9UQwNUhr8jA+hRXkZxCtpRonMlEysQYaTCTfOiucKwS2U612D8yK7yFhbULSCE1tZp1MLcSxMNjao/N91T35OVn+qlyqG3zuoXHdIdUA3S31nHQwrZTQ6qG6lIq1i/24SSVXspZRjXRKAu50VSluedGmFLaiLG58DBSnOLt0J/7JUnhYmbapcqp8KDUcclQuxjbhLVP2/dS4BCSTsqP3QGMwXaK3uAac67BAXY8eEIG7sDys5TFdWLvjD1z30rnEyw6HOCkdPXdUIaTAMzOo4ha+r6hlxpVC0seDsuW8VhU7NIw0/nnH/f8L52UxteL1RdddR1eCRg/VRZbmj5nZ9yon9pXWPx2roBkKB2JmOAEqrWbaT4UNRgaHfQFWPm4/jz6SY07hufJVySZH+EHfa0wMq+62Z24Vn5uBoIzpCAkjUAomVGvBmJndUQCBnB2AW8fleOfsnCUDsTGPCoOBJydNRhQBrdiRvKIwBkZ1Sfl+P9TWVXnbKIPcCD+sKhYcSqLWyIJAK1HyvHP2aSPuEfM0SiNdu4IKXLRkk+yFxbaI0P6LUfI8f6k4yeHtImQr+qSGzoYnRQXt8jnhdMfPhl2JScZaGOMmHQFA4mRJP1SGucRMecK21WtMF0Hha/thV2msnOJHuhnCEVqb8NdkcqXCNfsmPyPHlHsnxyLyqc7EIHEkYBQEGc5W94n1KRiskuOqomMyFCQ0ZVTcdMbGUVephTSf0VEkYACGRySgsk8mFRwCcT7qsf2n3UnMk+0KCS4xkjlXq4D9lMuzAACIwMaJYpwAEA5WTq3GyATPATalQNMGTKQWA1L2ud7uzC8nm8uM/8w64RMdcvqKtrg0sILZP0SR1T8kNMaubrC6XUNpVH1GOaL3N+Yk3EfbwsfTsr0mgdu4HLZ1AK4eSsY46RMyS2vTeLi4NnbRRSrS6kVHCnVcxk4a0GAosbYnXTPUenVU+sS0gOEgyBzhc5lWbQJRtNpEkH/krhoy1P6gtyTwmUOoLiJOTP8rBXJJgaNGD5VUS5murZH3hNIodcVsY3RtrnuEHQDC5zq1paRiDCOhUlxHAWJxHUHUjJxlEKrXE5yVyzUJdjQQipVcGSQBqsaLbqNqtyRGFTn3GGx9VzG1CKlpcU01mgzz+yajcx0gHBCgLY2WfvNBgHAyhY+Q52wwlSNfcAceArBLwYOFhfU9QM+mCqZ1Mk8bpETCt9OGwCckZQ1xEFoHnyEhtSYdnhEahcQ1sx4TpAqQcSIbriAnm5nqIwYicLOKzWuABxuU976Ad6u6JGI0KzMy6RjcIKxc4gkcBUKon0xMZ8pPpdUdY76uwqqS24vsFvBgreOeWM8lJwtpDmkC4CCJ1QucQ+0RBGPCyl7C0ekk4BJckjqT6XZkhdY8/lmPbnOMQ31A4RaB91QDyT6ce6S2q1xeQ/Vv2RMrAENJyVqPleWPtNYRzqodIZ9yluq1qcTRDpEzK0G4mAQQMkSrJAaJa6G+NFqPmeRf5wyfia7Wy6jHsUDutdOKJg87rT32CQdOUL+qpRa5gInBXSPl+T7hf5Qy1KxfENLTvJlCyq2ZdqOdkzqepY4hzGgEjJKzF4LptGQME7LjOWUztK61BtdzarQ/R2xaMhLLvQb3OLjpthA98/lLRnRBJd7xumUznPU9J3eT+kqIDM/N+iinFphvJdcIEQmuqeoObgQMeR/wDEt9MNYCBkk3TtpsqDTa8lkXTAjRdZi2aE6rNQzEPaMSibVEwWwRrHCVbUAJBNk5g49kQYSx7hBGNDyUmCmjuAgSdsSrZVidjP3SBAY4EZAwZVEkNB1BxKzrwprD8a4VCpq3QSlM9TpnaBlQ+k25w0KahocC+JycEpr6pD2h2gG3CQyGsuGwEKMEtcTOQYjYiNVNVpsDwXBl2TqfCZ3AW4MNJ33WNgMlwBwnW+togADMSs0UlRxeYYQN8ndMpdQKRb3ACYzwkNc2XSSGtdOitxLnSYtLdApljElU1OrSMEDjHlD3S0a6a8JTXPcAGge5wreDIvETmYwsxitHueBEH1OGANFqZUcGAiL2Yauf09SHiGCXHBKa5wa6WEyOZz5Uyxbx5Ftr3OqRUqlrif09wk1zTc6KbS0nNoyCls6h7mGS4BuzUEMmdGf7tQs60uU2Y83HLYJw4E7o6ZHbcQ5vDWA/zsk1fSyXEhu5VUuoLgQzJOJiJ91qYmY4xHsNRrWm5xtIEkAqqNQ/MKgIjBTC2mPmy7UkGcoTRpg4a4gzGZS4KaWOexuZI5TGVrYuJlxgEcLNYQJbIgaOJyl1XwMtOddoUqyLhl6x9pc9kxrnEBZW9SHvhz4nzELsdNRAqGo6pfwONt/CX1TafducwunBFIAXZ38rrj5I/yvXLNUufTEO9LvUYwRyt5pAOku053WEU3vfIY5oBBMkfv9FrDwxoAGBA0lazjnEsNUmfSJxsENQANguIJ4KY8NgmXH3OAkh4NX5TaBggfuswR0Daga0C8/SVFmcfUSQ4Tn5VF0qGOthpF7yYEE6c85RV2uaA4tgHTHy6QtGkEiIz7KyQ70kXfVNnoqJcyu15e0vbLR8rQPuFq6aie2+5gktMjk7J1Rtw8HDh4VU/Q4Ak5ESrM8ZqCzQLi+6M5afCR2TDgYFrtV0TFhiM5hKqx2YIEg6hSJKhktLnPfbDZ0xjCuo8EEgkjQed8/daKbD2nOnN1xE6kYQvo0paL7cXW75VhYxLebWCmSC8ZM7wENKXWxA1uCHqKtM1LQHSPzFwz9ITqNK9jXNkF0SI+VWYNTWta2DOrdzE4Sy+epINou1nEFS9r2OaAQQYmfP8A9QRLy9jbgwQTGVnUqGijTJJ7jSbsSMRGcqOYwi2leH5m7RUPma+jUIa6MDK1CqWU+7Y4bXA6rjM1NwyzNLpBlweMScJrrWsdcHEEZcMwltcKgwLRJMnUlNpmJll0atG6TJDK701HUy4EtGoCbTipSmTOQQTp/wBlJq9NVHVQKb+0Y1/bC2C1hFJtPbY7LecxVQvCaVUNqQ9otdP0KNrwKocfUHa8Qo5rqdQ+jDTITWNLqeALeAIXKZZmQte4tIM4OqzsDGu0LXXTC1Brr7gDA3iVH0j3SZDTMyRKsZRamNDjSt7YtOQSPUVZZDS5zDE4kaJTTVY0AOcfB2CM1JYQXQBouUxK2U6u6m4EBuNiiLy+ZIaXDRqS+b4AaZzkplN9otD5xvst0xCAdt910t4PKY9pc24BsNzMSUmq9rCAM40hVgw24gEZ4CtTPVBVrmXFzXNtiZwD7JDiTBBNp51T6rHkBjmB7Zw4Oz9tZSnUqbKj3Bx9QyCd1uKpKE1jnNwDJ4P8Iaj3UxYSbvmDSP1TKdPOHG47zoEFRhLS1zDOYxtwrjUy1q5w65xElg/VRTsVtqdP6wou+uLFOnDtS7P7BQ3ASAnte0iJE7ShdDvQD9iuN9p1/wDCO4D+ZRzgAHEiJQdkm4icKqbmVJpkEEclb4hjnSWgGBtA1UbU9METCJvTF0RBgz7I2dIQ64mP5U4lSppkkE7JZp3uJ1dqFqZ0Y+YA/dMFJlL1F2ZjBU2r01UuJT6SqXEuEtnXhb+no1GOL25cRc8nSf8ApWy9gI7jSWzodyrNSk4f6TWAaxJCT5JlImmF3TFotJaJ0I/Y/qrpU7DLpuIghpwV0GPh0FkAbQqqEF2I4IOVnLOa6T1ic0wLhIPJytDJJaCCI3crLWmoQHOt1k6gKVqoY+A1xAd8wjP0XPs8SqBWpm4uAEk+kEqMpuJLxBIGQP8AKdNwDyGkRA/5QOLqNO8wAZmGpMcartqqOfTgAlm2sz9UVV7qjA2AAMgj/IWKrUa8ONxBHJ1TKdRr4FxgHBnVXWmLr0he4GTJxjZPpvazIiDwpmRoXAZHhW5oc3DQAOFmZiRb3hwB9QAGgxyltcHH5XcwNlb3XNLjc477pDWQ64OEeP3/AGVihoLmxgDI1IygLzm82xxkKVCCJiRtndBVvn0AHkFKiyfSg1jnXB7IHvIRZcTBGNBGqC4A2lkYRFg9VhM7HykohpklpsBH5pRNa244MRzooL//ACEuPKGp6aTi2ZjZO+lg6o0NE8/m1E+eEoXVbmup+5An6kJdOqS0C0EEiTpK1Gp26bgQJnBGUqcVZXEUnEOJbgaD7fRAboDQSA44jMLRWqMc+7qNLfSBqlPfe65heMYMAZXSJ56L4DtP2geImFFDWzoFFLyOiGXsn+3+E2mAHugAYUUWsmvs0ZvngpvbZLDY2TMmFFExWDqLG9s+kfZQ6u/9ioon26CqAdsYCCmBeDAkB2fooooz9uX1ZJLjJkEQeFOnJcTcZ9O6iis+nL7afzuG3CW0/N/6lRRYYESc52H8pmx+iiiuPp0gVRjL6fobkOnHlXWJPSGfKiifcEOQ7GRrOqf0marZz6t1FFrP1LEe22qTbrwqpEmtaSS2dPooouENKr7eR/CRSAzga/5UUW8fTJrgJONwpWABwI9JUUWZaKdkMG1wRagSootR6ZG4ntUzJ0SumzTrTnBOfdRRT9aZahPceJxCZSc4kSScHf2UUXbL/JIvmpVQcjOvuldXgtAwIUUWcPpmVDRRRRbR/9k="/>
          <p:cNvSpPr>
            <a:spLocks noChangeAspect="1" noChangeArrowheads="1"/>
          </p:cNvSpPr>
          <p:nvPr/>
        </p:nvSpPr>
        <p:spPr bwMode="auto">
          <a:xfrm>
            <a:off x="215900" y="-7493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12863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Elbow Connector 27"/>
          <p:cNvCxnSpPr/>
          <p:nvPr/>
        </p:nvCxnSpPr>
        <p:spPr>
          <a:xfrm flipV="1">
            <a:off x="2301875" y="4727058"/>
            <a:ext cx="4375150" cy="835544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5" y="3378052"/>
            <a:ext cx="2085975" cy="1349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Elbow Connector 32"/>
          <p:cNvCxnSpPr/>
          <p:nvPr/>
        </p:nvCxnSpPr>
        <p:spPr>
          <a:xfrm flipV="1">
            <a:off x="2149475" y="4052555"/>
            <a:ext cx="666750" cy="44324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2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362456"/>
          </a:xfrm>
        </p:spPr>
        <p:txBody>
          <a:bodyPr/>
          <a:lstStyle/>
          <a:p>
            <a:r>
              <a:rPr lang="en-US" sz="6600" dirty="0" smtClean="0"/>
              <a:t>Tourism in Argentina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49" y="1447800"/>
            <a:ext cx="3946451" cy="5410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Famous Places To Go In Argentina:</a:t>
            </a:r>
            <a:endParaRPr lang="en-US" sz="4400" dirty="0"/>
          </a:p>
          <a:p>
            <a:pPr marL="457200" indent="-457200">
              <a:buFont typeface="Wingdings" pitchFamily="2" charset="2"/>
              <a:buChar char="v"/>
            </a:pPr>
            <a:r>
              <a:rPr lang="en-US" sz="4400" dirty="0" smtClean="0"/>
              <a:t> Buenos Aires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4400" dirty="0" smtClean="0"/>
              <a:t>Cordoba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4400" dirty="0" smtClean="0"/>
              <a:t>The North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4400" dirty="0" smtClean="0"/>
              <a:t>Patagonia</a:t>
            </a:r>
          </a:p>
          <a:p>
            <a:pPr marL="457200" indent="-457200">
              <a:buFont typeface="Wingdings" pitchFamily="2" charset="2"/>
              <a:buChar char="v"/>
            </a:pPr>
            <a:endParaRPr lang="en-US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0140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Elbow Connector 4"/>
          <p:cNvCxnSpPr/>
          <p:nvPr/>
        </p:nvCxnSpPr>
        <p:spPr>
          <a:xfrm rot="5400000" flipH="1" flipV="1">
            <a:off x="3905972" y="3418091"/>
            <a:ext cx="616134" cy="4571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030833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V="1">
            <a:off x="2667000" y="4191000"/>
            <a:ext cx="3838575" cy="533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439" y="4475614"/>
            <a:ext cx="2476500" cy="151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V="1">
            <a:off x="3200400" y="5233876"/>
            <a:ext cx="533400" cy="3287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2" y="5221471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2971800" y="6324600"/>
            <a:ext cx="370522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7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/>
              <a:t>Monetary System In Argentina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3965448" cy="3696136"/>
          </a:xfrm>
        </p:spPr>
        <p:txBody>
          <a:bodyPr>
            <a:normAutofit lnSpcReduction="10000"/>
          </a:bodyPr>
          <a:lstStyle/>
          <a:p>
            <a:r>
              <a:rPr lang="en-US" sz="4800" dirty="0" smtClean="0"/>
              <a:t>Argentina uses peso’s and coins for their monetary system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33600"/>
            <a:ext cx="3657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2000"/>
            <a:ext cx="41910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92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smtClean="0"/>
              <a:t>Customs And Religions Of Argentina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600" dirty="0" smtClean="0"/>
              <a:t>Includes: Religions, National Holidays, And Typical foods.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22194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772400" cy="1362456"/>
          </a:xfrm>
        </p:spPr>
        <p:txBody>
          <a:bodyPr/>
          <a:lstStyle/>
          <a:p>
            <a:r>
              <a:rPr lang="en-US" sz="6600" dirty="0" smtClean="0"/>
              <a:t>Religions In Argentina</a:t>
            </a:r>
            <a:endParaRPr lang="en-US" sz="6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3886200" cy="4648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Some Religions Of Argentina Are: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Roman Catholic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Christian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Agnostic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Muslim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Jewish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Buddhist &amp; Other.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28800"/>
            <a:ext cx="24288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Elbow Connector 4"/>
          <p:cNvCxnSpPr/>
          <p:nvPr/>
        </p:nvCxnSpPr>
        <p:spPr>
          <a:xfrm flipV="1">
            <a:off x="3733800" y="2771775"/>
            <a:ext cx="685800" cy="581025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3709434"/>
            <a:ext cx="180975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Elbow Connector 6"/>
          <p:cNvCxnSpPr/>
          <p:nvPr/>
        </p:nvCxnSpPr>
        <p:spPr>
          <a:xfrm>
            <a:off x="2514600" y="3962400"/>
            <a:ext cx="2286000" cy="53340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5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362456"/>
          </a:xfrm>
        </p:spPr>
        <p:txBody>
          <a:bodyPr/>
          <a:lstStyle/>
          <a:p>
            <a:r>
              <a:rPr lang="en-US" sz="7200" dirty="0" smtClean="0"/>
              <a:t>National Holidays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524000"/>
            <a:ext cx="3886200" cy="495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Some National Holidays In Argentina: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New Years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Carnival Day (Monday &amp; Tuesday)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Good Friday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/>
              <a:t>Christmas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99708"/>
            <a:ext cx="4876800" cy="331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048000" y="4191000"/>
            <a:ext cx="1066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264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1362456"/>
          </a:xfrm>
        </p:spPr>
        <p:txBody>
          <a:bodyPr/>
          <a:lstStyle/>
          <a:p>
            <a:r>
              <a:rPr lang="en-US" sz="9600" dirty="0" smtClean="0"/>
              <a:t>Typical Foods</a:t>
            </a:r>
            <a:endParaRPr lang="en-US" sz="9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447800"/>
            <a:ext cx="3965448" cy="4572000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 smtClean="0"/>
              <a:t>Some Typical foods of Argentina: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Dolce De leche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Empanadas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Wine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Asado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Alfajores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900" dirty="0" smtClean="0"/>
              <a:t>Locro</a:t>
            </a:r>
          </a:p>
          <a:p>
            <a:pPr marL="342900" indent="-342900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4" name="AutoShape 2" descr="data:image/jpeg;base64,/9j/4AAQSkZJRgABAQAAAQABAAD/2wBDAAkGBwgHBgkIBwgKCgkLDRYPDQwMDRsUFRAWIB0iIiAdHx8kKDQsJCYxJx8fLT0tMTU3Ojo6Iys/RD84QzQ5Ojf/2wBDAQoKCg0MDRoPDxo3JR8lNzc3Nzc3Nzc3Nzc3Nzc3Nzc3Nzc3Nzc3Nzc3Nzc3Nzc3Nzc3Nzc3Nzc3Nzc3Nzc3Nzf/wAARCACDAMYDASIAAhEBAxEB/8QAGwAAAQUBAQAAAAAAAAAAAAAABQACAwQGAQf/xAA8EAACAQMCAwUFBQcDBQAAAAABAgMABBEFIRIxQQYTIlFxFDJCYZEjUnKBoRUzYrHB0fBTguEHFjRD8f/EABkBAAMBAQEAAAAAAAAAAAAAAAIDBAEABf/EACIRAAICAgICAwEBAAAAAAAAAAABAhEDIRIxBEEUIlFhE//aAAwDAQACEQMRAD8ACroU8qePw1TXQEil8bVE/bCbg4OHiobddoLqX3Sq/wCfKoYYspfLJjNK2n2UKo3EtOe8sLdfeWsPNfXMvv3DVUa4HxNxUxeO/bAedekbS616zX3E4qGy6+f/AFJWbNzTTJK/w0xYYoW80mGpNcujsrqtU5b+d/flqhwt8b1xgn3uKtqKM+zLD3H3mYn8VRNNt7tMDKuwWuls1tm8b9jTO9KKVu8Hj60+YfZioVPiHrXXZnGmXu+b71MdmYE0wGpreKR892nFQ20McUwWxbfPLNNY+E0TGj3MkhYgKD96rkGhJj7VifTlR2IcTYW0veabBIOTRqaiZvCfWuWCiPTYYxyQFRUUhyGx5VYnpEtU2QE5mA+daHTjwstZ6yIFyCfdxWkhEZVWHMVyOZoLR/BUw8UiKTjLD+dVLFvs6mL4KnOOHLfQZ/pRCmeWatf2s2r3zy2JYvO/jD4J3qtFcWG+baVfkGoXc3ReaUheItK5z/uNV2lZjjOPlUre2VqOkHGk0YnMj3CHyxmlQElqVdy/hlEntRd/AlNMkr02FfHV94VRKDkPULKojA/etSzB5cVdmqKgtsKkh/eH4VrhZqZmuqCTgAn0FcaI0qs29jc3D4jiJx57UQHZ+ZVEk0g3+FK6zqA2aeqs/uAtWit9BRRxcBP4qnFsImKIFWus56AUOnXFyoCgD8VX7fs6CQZ5mYg+6oo1ptuwYlquFPGaBy3SNVt7BkGkwRD3A34qsLaxp7gVavCPb4q5wb0NhUU+6xTHSrpTByBv61BNwR5aRgvyo0wWiS2ObFv4X/nVOZtm9KmsLhJo7hYCX4cE46UPv2dZOEc+lXR3AgkqmS2BxIW89q0dq/2YrM2BZsL8RG9FobrAwvoaJHPo0UFwFGG5VPLMDaXsy8o7aRvqMf1oPbS8WMjNWddY2XY7VZ3OGkh7tR6n/iifQvpnj8fuj8Ip1NBwoA5dKWakrZVdIRNKuZpVxxNF79X5Dldq0Nh2Qij/APJuXf8AhQbUTn0S2tFTuogo8zUzyxTLIwdGJ/Z91P8AuoZG4vIY/Wra9mrxU4rgrEvl1rftHbQRRcUo4fJdjVXWOCR1SBJT6KTWRyOTpGvGq/pmbLsyjHiZJJk+9jAonbaPHbzgqiopHLGTWgsLK69lCcEwU9ApzVgaXecltWx95iBXXNtqjuMI9gRbS2hBYKxbPM8qkv4o3hThKj0ou2iXrrwkKo/FTh2fmK8LzRD0BNasc2ugXOCfZnAuF4ctRLs5pVveX873QDJGgIQbZz5/SiS9nB8d6B+FKI6Ro0VjNI8crytJHwENy55rMmPIoNgqcHJIyGtRjT77CDEDNg/w+VcClmAxg4yPnWj1zs42oGTvJe7GeqHfagkWmvoUzPKfbY2XhMTllwQeYNTY8mqkymUU+iJsIoMrbdPKrlnp093gxIEU9X2zUtvqOnzW4tmQwuGIw64335edX4Je5tWSP4Ry57UEs8rpI3/PX9KE2k2/GEkupnHxBAAPTPOpY+zem3TAPZI4x7zMSfrmoA7NdopOAd8+VaOymRIgqtnzNFHI37F5I8UAm7MQWLSNp6cDMCCEOxH50Nl0SfvD3kYIG5JFb2Mo25FOeKPGyrv8qpjmmumTtRfaPNIrS7sLpZRZd5jJ4eLAwafa21xPkpFApzyMwzW7uo432MZI+VANT06E8TqxjcbqRzyKYs7u2dwTVIHtb3tqA0qAxjn3TZwKq6/rdudK9iZWIDAkOvPFPudUv4OAloHUjJIXceu9Q3VrZ6tEI5UbJOQ4ONzTPlQj2D8WUtmNklhdj4APIYFMzEdgoz+Gr2taR+y3Dq/HC3LzU/OhE8vAOFeZq/H5EHjtUTTwSjL7Dbpk4uBAoYcznH5UqrAhiSBv1pVO527CSpHtOj3FjN4JEZW/FR0WVjMvjhR/xEmsBHK0Tcea0Gn6yioTM3CE94tywKlxSxvtKy7Ljn6bNOltapulvCPRRT3lSJOLgXI5BRuT0FY3We1KL7OmmzccoPGzIMjGCMY8+vy/OmJ2oZ7hfaQymEg/ZjaRv/lPWXGvwBeJllTphmftO8c5gGnlpQM+OYKPSp9P12K9YJJGIZ196Nmzj8/KhmvpZTRC54+BmHGvDzA/vWB1G+NykF1A8iXKuysqZyFxzoJzlCX6h3x4Sj1TNqe1Uz3FyrCGOOCUqwGSTvtg/OrtpraXsPeQthckfn5VidG0WTVLdpTI0KOPCTyLVWt5r7TJprUyRrhgCxOQPSlf7SStnfHjJ8V2ekR3eTjiopazBJEY8gQPrXmq61d94DDGzgYA4VySfTrW/wBA0+5uY4zdlo3IDSJnPB5L6/8ANEvIi40xebxv83bNFKF7skDiJHIdRQrUrFJo2JAXxc2/z1o/3SxgkDp9ap3MPEfFsOgqCSjE6MmzzzV9OjfxPhyR739P1qlFf3FkwQfaKB7r88etbS+sYnVgyjNZrULSJckYzy2oE2Upp6ZRvNThYxyx8SsRhkPNadZ6pk4V6H3NuASdqFSxvbOZIjkcyPKtpG8T0Kz1QswBfYCiyXqug4GPzrzWw1XhwHrR2N6rpxFvSs5NMCWE0s1weHwtk48tqz9yssjku2QT1HKraT5fAOeIcqq3qsuCDkFuvKiU/wBMjCmCLq0Vi4XwjOd/KhM8U8NywQNjYFlHPfY/KjjOWyrHf4TUUKNLKe7PER0PWmqSYdMGajE8lk0NxGwDeIAZxtvselY24tpo5SJ0wp3BPxjpXqd53Pch4UKuowYyMDz/ALUEFtDqzS21xGo4SDhfhzuMfTlTMOR3SQvPj5K7MKvhHhUUqK63oN5pUwDxNLEx8EiqSD8jjrSqoi4mkmmit4WeZgijqRzprSi5ib2dkaMjfB3PyNWb7QLq64Y3sLoyK3Lum6/lQJ+z/aCyuW9h0vUGB94ezNio1DlosXkrHkVrRYKGO4MnEOJBlR1ovZRxPZh8BpOZqvZ9m9e4u8k0e9k4ypYFAMY9TRK90fXDEFtNGmSRjv441A+rV0MTao9GXkxXugK2txWV1LDL4kdcE8yp8qghlJue/gEfHIpUsRtirP8A2hrr25STTuF26ySqf1BNWrPsbrMClQsQQch3uf6VkkktsmyeTi2pdfwbJHe6ZIlqssfdSqJFycZB8qH3YkmuBCkalyTkcJbPljHM0c1jslqllaw3t7LCVYAKoclwPlkUR7JQWNigvGkjN4W8Ku37sch/u60HPjp9GPyMV3HbHdlez50a39t1DHt7j7KE7iAHqf4v5Vvuzij9nmZty0jHPnjYVlrmQiViSSTuM9a0fZ+cfsaFQN1Zsn0NBHIpTIsk5TdsKSy450PumeTOP8FWWZXOWYD1NQT3ltACHYHb4d6KVs6KSBd3AwAODvQO9tsBgFBGQcmjd7qkZX7JPrQeS9DvwOo8XWkdPsohf4AbuNcEhRjGfzoRcRBcsu/mK0N2ihMpjfNBJVxkHzolL9HrZnrpO4kJiJ4DufkaIaZqPduFJ+tdubEzFUUEMThSDtmmNo1wjZZXJxzGKN00GvxmusJkcKc8+o51fHC54dseZ6+lY6zupbcBX2wcetGoL5mVGXPXlSl3QuUH2ie+scksnXbnVWC0dFADEhTnKnB9Kue0lhlkYIeoqvI01ueK3m7wN8JxRVR0U/Y66uEClmO6Lnxddqodk4Wmuri7AyHbC55Yz/aoL+drhFhKZmkbmOSr/mK13ZvTja2qKR86v8bH7ZLnyVoNR2EUkQWVVYE8QyM4pVei8P0pV6KSPOcmcbUrppcu7DfkBipkvpBs0jlvxUCD8Q4gwPTfarCuT4h15/KvG+RLsW1sM+2twe+cetJ3ik94Y/WhQkOcY/PFTq58jRrPZ3EfLbRliFbHkelcgs2aRQrKxPL51JHucDnTtR1KDRrE3EzL3x2RR1PnWXF7ZuzMf9Q70GeCzRiTEoyOleYXkcq3YkYlSTkVoNQ1IXN80l0zM7Ek43xViDQXvZ/aWXiQJlVY4GKninyc2WYsPKFeybsvLqF3DwFS1uOTy8vyNaWXUxbWwt0dYwqn3epoIzXsVpwcGEVfAEG2KEe1tJF9ocNk5zWKk7Rbh8bituzTLqA4SXZmJG29WrS8WVCH6DnWMF24i70E896u2t6Gt+94h7vWtlbVDv8ANLo0Ny6EnByaGXb4IPzqJ70GLvAdiR4ulUrm4GcFufXpSlFmpUTvLkgedPjtO+dio42C54T0obZ3ObiIP0k60fiukh9ocgDYYYc/SmaRm3pEVpp6xATKVlOMkY901S1C54o3RI85I4WGxFL9oLCsssk4iMoI38vP1oDNqDyZS3zgjhDHp86Zjxzm+gZyhDtllMSztGQSQdzzohCEixG2QD5iqWhyNDFJCCON3JyRzHWriyQyrJ4uJU5uxxihyLjKgscuUbE3HbjgiLY6KST9KTEjxIDxsMYHT1qOwZ9RkKRKI4gcDDZLfOtDY6RwtgqcnmxqzB4rf2kS5/KS+sSlomkNLIryjYblvOtlbxiMALyxio7a2SJAqDYVcjSr4pLSIJSb2yaNdqVPRdqVGKMXa6vC4SK8bupf9XHgkPmfI0bhYuAbcqw6FHyDWPu4wFcMoKH9Kh07TZUfiglbgPIcRBrxo44TenTH5cMobW0btFf7jfSpgwTeaRUXyY4rLR21x8ctz+TmmSaasvvvK/42NOXgy/SVz/gW1ftdY6evd2JFzcfeUeEf3rF3moX2pzmWeQlm+InJHp5UcTQ4Q2yMfUVdj0lF5RmqF4q9hKRkrbTsPl0LAsCT1Ird3C2d9b2/sTNHwABoztmmRaag5qF/Wr0NvHEMKgz50OXDGUaKsOScXdFC5tUVApnMYA2VRQmfTYjFxzqW54OMZrV92j+8gPrUksCSRhSBgchipfiteyteVXo85vNImTLWu6MPdbbFQWtvNbwPbyx8Shc8WK9FktIpEw6gY22qq+mWxBHAcefWs+NMYvNh7PPrXvTC8MgPBvwgjao7eTvLd4WySN/pW9k0qDhZQGGRjINULnQLeRGCcSkgAt1rPj5UF8vEzEGVo2DLuy4oib534iA2eEYB5ZorddmEZwO9KjqQKmj0eCBCqLzO5JpmPxpt7QvL5WOvr2ZOS3kmkMk2XY+fl6VJDasCMLgVp20+Pypnsip7o3r0Fi1SIHl3bBcFuIypfOQdiOtWRpsF1GQZnC7+FQB9aJLarK3hVjkYIO+KIQ2QhhKRqoBHi65pOTDG7rY3Dml0+gdptiLWWPgYkZ93AP8AKtnBbrJGrR+W9Z6OIR5wcN0xyo5o1xwYicg/OmY7WmDlSe0WhFw7YNTIlWJYuTLyNMC4NPRM2dVdqVOFKtBPMn+1XgPpRSxhCKtC7UcbUdt1ry8MLdnp5dKiyiErsalBPkPpTE8PKpAasJWjoFOU0hTgKw6jop61GrAvjxZ8yu1SisNHrTidqYDjc1EZeJyOgrUrMbokJphppeml6OhVnTimMVxyrjPULPRJGWdMYc+dVuEO2ANzy9ae0pXZTvUkJVSXfAI2wa1ulZiXJ0QG0kzy/Sl+zw3vt+Qq01xGOci/WomvIvv5oObGrGOW2ZExGpXyONj+dP7l+AsdgOnWoWv1QcIJI+XSon1AEciaXavbGpNqkix3Knm5H4lGKSnu3HCwOOo2oe98c7Lj86Z7bIThcA13Jfp3CRt7G4EsABIJHzpz4Bzms1ZyzhARKfQVK09xn9431zTlNNE7g0w9xjzH1pUANxcf6h+lKt5o7izL6dRuClSqLD0X5S1HUq0qVUEzJBTqVKtOOinUqVYccf8Ad/lVaPmaVKiiKmdblVd2OedKlRAkLu3maptI5yCx50qVc+jkN6jnz86kbnzPMdaVKkyKsY16iJpUqSOHLyrlKlWHDSBmuhQOlKlRIxhey/d1JISOVKlT10TS7ICzedKlSrTD/9k="/>
          <p:cNvSpPr>
            <a:spLocks noChangeAspect="1" noChangeArrowheads="1"/>
          </p:cNvSpPr>
          <p:nvPr/>
        </p:nvSpPr>
        <p:spPr bwMode="auto">
          <a:xfrm>
            <a:off x="63500" y="-588963"/>
            <a:ext cx="1790700" cy="11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340" y="1524000"/>
            <a:ext cx="3810000" cy="306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3124200" y="3055143"/>
            <a:ext cx="1676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953000"/>
            <a:ext cx="4724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2057400" y="5486400"/>
            <a:ext cx="1524000" cy="1905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821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 smtClean="0"/>
              <a:t>The End ! </a:t>
            </a:r>
            <a:r>
              <a:rPr lang="en-US" sz="9600" dirty="0" smtClean="0">
                <a:sym typeface="Wingdings" pitchFamily="2" charset="2"/>
              </a:rPr>
              <a:t>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40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239</TotalTime>
  <Words>474</Words>
  <Application>Microsoft Office PowerPoint</Application>
  <PresentationFormat>On-screen Show (4:3)</PresentationFormat>
  <Paragraphs>100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Argentina</vt:lpstr>
      <vt:lpstr>The President of Argentina.</vt:lpstr>
      <vt:lpstr>Argentina’s Background</vt:lpstr>
      <vt:lpstr>Argentina’s History</vt:lpstr>
      <vt:lpstr>Argentina’s Famous Explorer.</vt:lpstr>
      <vt:lpstr>Languages Of Argentina</vt:lpstr>
      <vt:lpstr>Geographical makeup</vt:lpstr>
      <vt:lpstr>Coasts, mountains, deserts , valleys, etc.</vt:lpstr>
      <vt:lpstr>Argentina’s Population</vt:lpstr>
      <vt:lpstr>Argentina’s Economy</vt:lpstr>
      <vt:lpstr>Major Imports/Exports</vt:lpstr>
      <vt:lpstr>Argentina’s Agriculture</vt:lpstr>
      <vt:lpstr>Tourism in Argentina</vt:lpstr>
      <vt:lpstr>Monetary System In Argentina</vt:lpstr>
      <vt:lpstr>Customs And Religions Of Argentina</vt:lpstr>
      <vt:lpstr>Religions In Argentina</vt:lpstr>
      <vt:lpstr>National Holidays</vt:lpstr>
      <vt:lpstr>Typical Foods</vt:lpstr>
      <vt:lpstr>The End ! 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Argentina</dc:title>
  <dc:creator>Dam, Valerie</dc:creator>
  <cp:lastModifiedBy>Dam, Valerie</cp:lastModifiedBy>
  <cp:revision>19</cp:revision>
  <dcterms:created xsi:type="dcterms:W3CDTF">2011-12-19T16:41:10Z</dcterms:created>
  <dcterms:modified xsi:type="dcterms:W3CDTF">2012-01-10T17:38:45Z</dcterms:modified>
</cp:coreProperties>
</file>