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EC5B576-DED7-4766-88D8-99C3368D5604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B098611-237E-4464-9BDD-D5ADD9E2A8D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Cuba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Edwardian Script ITC" pitchFamily="66" charset="0"/>
              </a:rPr>
              <a:t>By </a:t>
            </a:r>
            <a:r>
              <a:rPr lang="en-US" sz="6000" dirty="0" err="1" smtClean="0">
                <a:latin typeface="Edwardian Script ITC" pitchFamily="66" charset="0"/>
              </a:rPr>
              <a:t>Breeanna</a:t>
            </a:r>
            <a:r>
              <a:rPr lang="en-US" sz="6000" dirty="0" smtClean="0">
                <a:latin typeface="Edwardian Script ITC" pitchFamily="66" charset="0"/>
              </a:rPr>
              <a:t> White</a:t>
            </a:r>
            <a:endParaRPr lang="en-US" sz="6000" dirty="0"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933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534">
        <p14:reveal/>
      </p:transition>
    </mc:Choice>
    <mc:Fallback>
      <p:transition spd="slow" advTm="15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David" pitchFamily="34" charset="-79"/>
                <a:cs typeface="David" pitchFamily="34" charset="-79"/>
              </a:rPr>
              <a:t>Caribbean Sea</a:t>
            </a:r>
            <a:endParaRPr lang="en-US" sz="8000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0.gstatic.com/images?q=tbn:ANd9GcT_Um4sR2U6PPXzEl2EUfkLTTpd5NMApxd8D_t-e28gHlG-DZY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6149"/>
            <a:ext cx="8229600" cy="45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494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091">
        <p14:reveal/>
      </p:transition>
    </mc:Choice>
    <mc:Fallback>
      <p:transition spd="slow" advTm="20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Sugar Canes in Cuba</a:t>
            </a:r>
            <a:endParaRPr lang="en-US" dirty="0"/>
          </a:p>
        </p:txBody>
      </p:sp>
      <p:sp>
        <p:nvSpPr>
          <p:cNvPr id="9" name="AutoShape 12" descr="data:image/jpeg;base64,/9j/4AAQSkZJRgABAQAAAQABAAD/2wCEAAkGBhQSERUTExQWFRUWGR8ZGBgYGBgfHBobHRsdGx8aGBocHCYeGBojGhwbHy8gJScpLCwsGR4xNTAqNSYrLCkBCQoKDgwOGg8PGiolHyUsLCwvLCwsKSwsLCwsKSksLCwpLCwsLCwsLCksLCwsLCwsLCwsLCwsLCwsLCwpLCwsLP/AABEIAMYA/wMBIgACEQEDEQH/xAAcAAADAAMBAQEAAAAAAAAAAAAFBgcAAwQCCAH/xABDEAABAgMFBgMFCAIBAgUFAAABAhEAAyEEBRIxQQYiUWFxgRORsQcyQqHwFCNSYoLB0eFy8ZIzokNzk7LCFRYkNIP/xAAZAQACAwEAAAAAAAAAAAAAAAADBAABAgX/xAAnEQACAgMAAgICAgIDAAAAAAAAAQIRAxIhMUEEIhNRMmGBkQUjcf/aAAwDAQACEQMRAD8AQtsWwkVcM3SoPfLzMeditjxaUmbNfACyQKORnXhBD2g2Iow5MohiC4PTzyPLQvDbsvYEyrJKS4fAFEa71cu8J58jjD6+R/HFOVs5FbP2aSlxKTydz6mEja6+HPhp7t6Q0bW32EP0y9B+8TaRKXPmhIqpZbz/AG17QL4+Nv7SCZ8lKl5DWx2z4nTPEmgGUipBfeP4S1W4tXSLLYBMSkHwRkGBVhAH4QhIDDk46QF2ZupNnlJH4Rnz1PUmDCbexd8tPWkYy57degGqSpG2baDMDJSoLpR3Sxf4izHrShrE+27vbBKKQ4Up0tkc2PlUQ6W++RgLUU2dG/vL6akc2mtRmzVKBcA/M5nm5cxvDGLlZmSpcBd2WJU6aiUkOpagkdy0fRlgslnAVLKJZUAN5SRVTMGPvAADIEMwiL+z9KpVrTNwglIUzhw5SQ/aKts/d8yYVL0fM6nVqQxlyNeCY8dK2MNhscmUhQQMIKipTPU9S5ZsnrSAt72zwUKegqqugzryYZ8jlUAwpC0pCFB951KzHQQge1y88MhEsHeVQ/4k4j6Dz5wooPK1sEU6CuyE9NqQJqkllrKXUfeBLBRHY+keNpdmZc3GEnfLbv5kYmepehb5wI9m9qxSpYfIN309IZb7smFQWHf3tKuHPnWKm3FtIOo3TFD2c2QLnzJROFNCQ1VAF8IrR1M54BtXFSN7SwViapSqsQQCBqyfw8IktvmGzW2YtLoExBUnm6gS3zMHrvvKoU/v1f8AM7gn9XyhiEtkjDx2zZPshk2mdOkkCSvCpSHqokhJYNkd1VNVEQ0zLH4iApLqcVYev8c4WlyyWBBHXgoOD5EHtDLYr7SES0IIAb3Qok1GasnPLnEku2y3aVIkQlKk2mZZ1A4panTxKMwz/lb6ENFjl+LKUFy/u8sZwgAK0U5DOOGUd23tymaU2tD+NI94DNUvMniSlyptQ44RuTeEoS0LwoKyHDMfCBaiSfiJIBIqSODAFUl5RW0vDQL2bu1cuauQS6kh0KBBCkH3S4PY8xzhi2k2ZFosy5SVAzMJaoFcw4fdc9IGm+3UFiimYFh5O2Rp8o5ruvZUwlSVF8z9coDJpM3+OT8ketlkXKmKlzElK0lik5gx1ykuOcUDb+4DaZfjoT99LG+B8aB6qT6PwEIEicUhxm0HclJWheEXCTQybN3qEfczgMBpzY5j5vB65bRgWZRUVAZHiDUebu3F4ns2c+EihGvpDDZL7CihRLLDDqOPY+sAnCnaGIt+x8taCUOkkKGRHHSCGzt+eIjBNDnWnrAixWoKS5yIaBc23mzTwr4Feuo+ucKZoN9QX0Fbzu5ViX4iKyFGv5DwP5eB7RyXnszLtjYSElVQaMCde/CG67beiejCWIIYjiOcLF7XfMsKsUtzIJcHVHJ+HP6I8ORKV+wcm/AtyETrBMCVqCg9FoLpPfQ8ixhjvG602ySJqVYFp1FTUsaZkH1j1Oa0JxIbERvJYMr+/WOa6bvmOTIbgQSwfgnUEaivaGk1N2gclStH57TbsUJUuZ8PiMepCiFdSxB401g/alhMkBBLplhkkvRKR7vMM7UeuTuBXtMvBWASaYCyv1JB8s/kI5595BMrETkl35t/MFyS8IHjjcbJ9tVevizPmesOPs/2PMoePMDLWGSktupPFzQkaaDPMwqbI3ULTa8c1QTJlnHMUQTR90AAF3LcgHJoIuki6vuwqVMxIIcF0lLcQwbyIjeVSUNYAG9nswVMRhG7XgPqhgNe04JcZa9OvE5Ug/eRZJdnGRH1nE22jvdkneepp+54/XGOfCDctWgq/ZxX/fagjCC2JwOLamGO5Ngpc2x4VuJy0hST+HUBtaVMTKZazMmOo8ugiwWHbNU9SZVikeJMSBiWpwhHMtoNHIfQHVvJjlCKUC4TTMuHYtciUgqKMcwnFxShg5Jyah0rj5AQ8yZ3hgCmFIbLLpqIFypEySAVIVMOa5m6HNS+FAUyQ5YZCrl3J9i8ZajiqAzlNN5tRhdKgTQlJo2kL53N+AkKCFovIFJphJSW4cB5GrjhpEh2glqvC8ESiRupGMpyGqiOTYR3EOO01/YEuVALKcxkgNU9APM9oVthrzBnTpwG8spQnETupAYVDaBL9IJgbUXJmtbkkjxsrIVJtMyQ7BC3A1IOTfpMUWdYlKk4390lBH4clDsS4hEvW3teCJoZJmoZTfiS7K5brDs8Ptks8ybVDsQH4EsWd6d+UF12+yKm9eMRdtpWKzonAf8ASVgV/ioD5UbqY6rpsA+yoWlWIhQDMSTjS9G0xBQHSGC9rlUuTOkVSlYZyAQ5Y5invAEVcMO6l7OHK5qJiiFShgAByUCohQGRKQVAf5GLjHThTnfR7m3NMwpJRUhjvB8IALgZ5k8w/Ki1ZZhk2pcgnIu+uFVQMqEFwRyhss1ts8okKlpUs6sHYaFRBJpxMBtpZCJkyTaEMgodCx+KWohiOaFacFFsmNvqNQm15C3gFYBTpn+3zieXvZRZrThdpE1ygioTVlJH+L5cCIpljtLoScTJD0BZ2pVqs4pxo8Ctp7qk2qV4agUqBcLSclaGoLvVxmQ7GMqcU6fkicn6E+dIWheBYZTtU66EnKvHoYCi8lWa0cErOIclA1HnmOBg5b7xM2TJxsmbKxSZgGboZieO6zH/ACgBtHZwtGMMCSSwFAcwRWgIcNxTwaD67Bdm4jxYLSF5Uf3eTZD+DrCbtncBlgzZYwy1HeAHuqPok/I01EdWxt+BTJXUAYVDXDTL8wNR/uHhd2lYXKI8Rw+VJiCG6uzHseULpODMyakiGy1UjCCkvwg7tNsrNsU8IWhSUTKy1KBDjUE5OHr2OsaZcxJo5PUn0ekNALtcHLYO8jiSqhABJxB0szF/OGG/tnUWiQQgTMbOlXhqw4hlUDLQnKpie7NTDInlsmdIOjmtDwb0OkVGx2rFKCiXJLF6nRnJ5wF1Fmk2yb7OX+uRMMuYCkpLKSaFJ5xT7Fb0T0MWUFBiDXz4wq7S7Pm0kKSQJyQcBPxgNuKPBsuHeAdx3uqUvCpwxZSTmk8DHPz41e0AqXphi+LqXYV40OZKjT8h/CeR0P759aZhnoeWpKVasSAeGIs/MQz2OeifLwLZYUGL6g8f3hStdyKsMwkEmQouD+Et7poXHA/vnmEn/wCMqwHtxaccwLRMVNlBKWx+8HqagByCSC/nC3tHe5KRLSdA/lDHeFmxWYgZgV7E+WUJ91WDx7SyqoSXVzSDQfqLDvyjraJvZ+gEnqtY+xn2WsplWcD4ppxnpkkeTn9UBL8vxXjHw1FITR0khzxLZ1yeHaSmhUacH/bgImE9NTAsb2k2MTjrBRCKNpp2J1TVq1ZSioVDccm0ygdbrWV6kj1jmNTHteUM6pOxBvjNt13cufOlypYdS1BI6nU8hn2j6QuC5UWWSJUpOJKc8INVaqKhmrz4Qg+w/ZcKKrUsOaol8h8ShzPuA6MqLahCUJYAAaDSB5ftwqL1QCmzl4cinq7H+GhQv5SUKKgzKO9yW1Fjgp91X4gquRh6tqw5cVAZ/wCOP1xiMbb37hStANXKR2P9Qm4fZUM43aE/a29VTViu6fWDXs/Aw6e9Xo0KVrnYpYfPEfIiDuwdrCVqGrggP1f9vOG5QSx0jMJVlHvba7kLMudLDJTMSrL3QqihmAwXTPyhsuq8ESwlB3yOOQ1YJydvizJ5UC/eKz9lUvEyUjrlUUbJ9dCfMJZr2UFpSmqiOjg6k/WohRZHrwbeNSlTKVbRLViwhJ1Ck0JB/MK8q0pUQgW6QbLblT0hxNQVHhjQoMSOeIfPsw3RZlrBPiEKAxEAJFBQsSDUYn7eXFtNZVCUSSViWfEdhiYJOIUoRhJOQ90dpB27MOKX1Nmz6vEKVKIclnPE1pzIrBu03QJkklJStNQCCDkSCHyzBHNjAm4bOlMiWWCn38XBwwFHoEueqmOVeyzbSps43ZCQDRVADQlIc5kgDC7gANTgZKwf2bqII2ftyh92ouUkprnRxXnSveD8qxCaUucKVUJFW1SacDh4ZmAN6rQJyVoDJtCcSTwUGCknRwMBanxUDQ4XZbZcpPhEI8QjxJhIcJBISxLhKeFTxoYF+Nb9NyyVHhMNsrpXZ7T4ihuq3Ft+IAMruAK8uLwKtdZY1H0/Q6+UVm+7TZLRJmSpi5ZxBnSkuDnuqAI0BqNHiUWOyFKlyyoOhwVE0KX3VJrrTlvNnSGoNP2THJ+0LqSZE4LGRNfrgzxY9lbwM1GEFSUoLUJBWBUuXcJc0AIdq8DPjdf2mRNSABMlJ8VgGPhihbjhcK/xMzlHTsFfhlEy1lsKmL6fTNGM3FaMtdpFRv64bPaZBlrSWVUKBqlQyUAaOPRxxiEXxdirNOXJVmk56KGihyIr/qL9YrWFJ5EfOEP2n7O40CehJxS/ebVD5/pNfOFMOZuVM0o0iaotakrS+XGKZcFvCpRFXIDGrAuDXs8S0lw2sN+z1qOGXU1Oh1doZzeLLgu0OBnMpJdmNf3+R+UCttrgP/7Eob6RvAZTEjPuGfs0EJ0wglCt7CSOOpFFZx2WG0BYY6ebwhKerUgk430Tbg2kwEHFuHn7sUizWgqQAqWFk1qopA5FnLxNNo9mFSFmfKS8okKmIA91j7wA+H06Zdd37QzpBKJlUaGrjMgcGY5/OsM44Q/khaak2O1+XFZCE4z4AWmmBhXiUqJ+Td8xMLtukyrTaJKiAUEYlDIpajf5Z9+UVORbZVolmXORiKBiS9WYBmJOJKno4MLMu7pAt6lTEky5slJJAUoDCwOICrNhqOMO7WqYD7RdnFOnpKAEkEM/WJve8nBMVzLjoYsW0lwyMKp9nUkAioSolCh+LMlKgWDRFrytGOYTAsOLWTYfJnUoUaZSqxtVJdTc41ykOYadk9ml2ueAAcLgqU2SePU6DjBpzUeg4R2K17OU+FY5IDAGWC/MuT1Lkw6IvByQTXP67+vkm2y8JdmQEgNLQGGE1pqNM3bo8fk2+R4KJiErViDpBKUk1w7wAIbkAXzeE4ZlPwVLG0wttNtBKkylzVGkqrfiOQR1KqeZyBj53vK3KmrJXUqL9CS5MMW3m0q7RNMvF93KIASkkpxkHEpzVRdxiPCjAtCzJlFS0gO5oOpp6wzFUrZuETzaLCRKxHVVOfOOzZ+xlFslSyoDGEnOjKSFAU1qByMd1/JIQJZSUlLMD2FCKGo9Y8W/7m2SinRASOW6UP8AvG9vRrJjp7L+izCdZVWZcqYRhUMLAkHgTiUwdw9AW5xNLNIEqeqVixeHVCgQXQ4LOKEgE6Q97K3clTqIdeAqcirhqDgHJoOEBNtLKEIlWtIrLWy+aFUr0Lf8oRUreoxFV0NXJbsBSaFQzHEajqa+Yg5aZQxEoLoFRwYhwCO7ecKF3zw4H/HmGBENdkZSFAmoaj5jIt0oehgatOi8iT6J14TlWTDJBIQl8A4pKklL9ACkvqlUbrVaAXL0LLS5oXAfPsY7dtbpM2z+IhO/LBIH5CGJbin3x0Mcey9zImpdTLWAfe4E5gZAA0p+IQ1D9szGSirOC32krs6vDDqsykzBma1Fc/eqlst8a57rJeYnIS5+7IB/yNSkq4sCQBxhnvq4bPLmCZKkrQhcsom4QUgOOOT5GtHTEzuxRkzZlmmGstVC2aDWnR8ucXkVx4VGSc7KlZJoXLBG61DXJQBJHT4ujwGve7hMCyAMbYCWqQSD3yccx1jmumcajXI/sfrQmDsuzlak72FqEk01oeFWY6OYXjNWFkqA2y2yc1BlWhKghQdTKSVODTCU0YEODU5jhVc282SXd9oFpSlrNMUAGL4CQDhPECoB1CRrnRJlqnpTglYcT+8r4WNaZvmO7iNsharfZ12aaqXMBDEFJScOhQpKixFNDl2hxu+MRbldirc18qdKAQApt7MDg3EwyT7ApaW8Rb5FylnbLDhZiImlnUqy2iZY5h3pKt0/iRo3av8AqKXdl5CbJBfeFFcSA7Hr9axz8mLV2g6lZIdo9nDZpxP/AISnKTwrVHIgnyaNV0TxhKRop/Onq0VbaW4RapCknPj+FYDg9CPOsRuzWdcqeuUoMuqW/MKjrUQzCX5IdL4naKPbL2lLKVA4NxCWLVISElgNKP58YGG+hLnJKVApUGLHI/T+UaLrtktAZKStZqwZ+pJNMso7tp7KJtnBYhaXUCQAcPPiNRmOGsAeO/IT8i8B2XbAtD6a8oEXxY5c+Wn7OlKpiGThxBIWgZAFTJxoyFQ6R+UAAdnrz3sE2oGhyJ484dksRiTUctP6haCeKRGrXAZY5xExf+Kvl/qOW9reuXOs00KKXQUuDwKgQWIeqU0pTzjLNN++IpVwO4H8mBe014AyJA+KUtfdJKVD9/ox2JL2Aa6jl2rvsGWobwmAe8FHexfjGRIDV/KXhAgje9tKjh5uY2bM3YJ89IVRALqf05vw4AxqL1htIVyraesRh2f2IVPCFFkIAGJSsyTWieWWjl4qez13y7NZ2Qal3NH5k/t24QMl2+WgBG8lIzUUKA7Fo6bbeSUyitKgQ1CD9ZRwsvyZ5GdBY1FUL+0Vq8WfKs6SxmLCTwA1J5BIPlBa+r3lSrM0tQnLUnAg0YBzvAuHYcHDtUwA2OuwW21zJ01hIkhQqQAolJxJJPwhJ3uRA+IwH2p2hTNnzDKYS07qGDBhQEDnn3jo/HwKMEmLTk5SpCzeAGJmb9/2hg2SuUzFeJpLDh8sRNPKp7CF6TKVOWwzzJJoA7OSesXDYLZSV9klhSVHEnGo4iznJx0DiGpOkSMtfIoz7jEy0SkTEukLSc2FZgGF+bty3usA/aPc4s86StOIJWosCcsOAs+uZ+UUC+rNKUgzLMS0taUzUg4ktiBfOhDE/wDKJ97RLcmZJs6cTrQpQI5MK/Id8UVBrai80nJOSKZsPMdSQ1Cgv5R5vqxBdnmyTkQpI61APHOsDtgbwH3OrhIpnvpUnycv2EM9qs4WqYGbESNMnOUJT4/8hk+kcuvaaXLwS5uNK5e6SAMgfOgplDhdm00gs019A7Zeb8PpoSNsLl8K2O1JhJ76/N4HTLrpBZKDp/suG7bRbLHeSWbGFglw2h47wrGWCQJMwpkhIxVxEGg0SBniAGVNCSxiY7GzcM3wlHdmAp6EihHAu3nFGsUrwig4iciHOQLEjjqT/EYgqdejGRUMqJs3CQFlSuDJAPEEcO751iVe1Kw/Z7RKtKE+8llADddOtMnBPKkVmRMStQWnI88jw8zE722efKm2dSsSQoqln8KgSzcmYd+bwzFgIwk7a9HPsxeWJilt4NUafsQ0UCRJQEgzCSVUCWcq1ompf+4h+yl7hGBPxA5evZqdopd3XqlKvHWokrG64JOEEpCQz0pXIZCrQu4aydh5ttKhwEtpeBMkkaEEBSehJ3m7QiTrRMsk5QSWKapPIinI0JB/VDAjaXESUrSMgy3S/TTvAy+5Xih1Z1wqJB/SSHBD8OvW1m9ExQp9J3tzaSuai0j38lHUu5c98Qg3sTf7qQ/HLiCGI9Y4ryu7xZa05FnrxoAfPD84WtlLzMiekkthL9x9fKDyjtEvItHw+h7NJlsMSwARRL1UMxTPV4SPaVsYlaRa7OoCdLfEjJS0jPC/vKSKtwccBBTZS9BafvAssDhU4HvDMDVquOzcYcTZZZfdd831gcYqAttKyU7M2eRKlAVXNUnRnDjNJORq3HyADTd9nTPaQrGpJKiMZlkvhOqZaSOWEiB987Niyz/ElA+Esu34FO5D8DmO44R33LMAtCOR05giKcrYzpFxtE/2l2e8KapKCC1Zah8SdU0oFJL/AOiI5rFtRMlpwgBxTec5aM4HnBPbC1iXMRWhUa6Pqe7DyEervnSZivFnhBDM2ENwBUTmTnygcqSuSKtriPUjewF64aZe9Ua094AxyX9dxVZJs1qy5iQeikqpyZQT5w6S/ZvPEoCmMsGfLEzuQ4AD83rydbv5cyyybTZ58uk0pwqGToWa5VBZ+OXGOhJApSUv4skZcmucVnYa4kyJIU330xJIOF275Nl1Z6uBCPshcH2i0hJ9xBdXb68yItFksqUlw2TABqAZN8/oRzP+Rz6x0RPjQSezPKTmCXYCpOZIr8mPeEXbO0plvg3aMoDI820P8w53jaghJcV068YlF+T1T7QJSXJJyGf1r5Qh8PHtO3/kcnLhvsdrUmzBJLDCpTPqsufMJSOwhdXOcQcvwYQvCMKHwJBzASfVgB5wASjSO/DqsUlziDexV2GfaMOLAkAFamdgDoDRycn66RarNfUqUgArmsQ5Pil9KgABLVFGiTbGSsKVnUqy6CnzUYapisnrQgfLOsCyPoXHh2VsbLbZJKPFMnCozkqKsKQHLOCwoSCQ9HY6nOQbYWcTJ9nlywBiQNXzUQ5OtA8UG4r5RKmoFWKkuDX4SC3fAW/LC3srcqZ14zppH3UkADg5S5b/ALi35hFRlrcn6AZYuP0Dvs9sKymWUfCAT+lWRPCkUVUhOanfM4Gzz4/VIA7HWdpSmcOuaWyLCYoOPrSO9AlyPEKN6Yr3islXQdBmw14mBNR/ky9pSdIVfaVcqVyPGQCTLmINUkKGJ0lwQ7HEk/phSXdpCcmyzioWi3CehctaQCpLAg0dnBI0YiN11gqljENGIOmrebiFc2TxQzBuHkjibGUqCuGsUBFtxWdKiWKkKPdO8R/xUeyDwhjtd0yVjeloJ1LD1Z8vSFraiw4bMrAG8MBYCae44WkcvCXMp+WB4M+09WXkqSsy67zmAKwKYk8Tnm3TOBl5IdGgAHD6/wBAR52aQsrCGJJfLXvxH/y821OzKpksnCamgLu2nIjNiCaEcI6iRpTjB9IVejyLUVJpi3x+rMdHcQ/Xfb/GQFlTkjlu0ZuTQF9pFzeGJawlsJKSGANa1bMPl1gfsReSUzRLmFkEuXenHKuQ0rwiZVtHZC8aUmhxByj3ItikZGhzHwnkoGhjjt14Ilz5kkqAUCwc+8n4Sk5Fw0YVwBxNqRstM0YsQHJSX0NKHPKlajnCBtJYvCnkjXe+vXvDuqZATaiyhcoEAOn008su0FxOvJtreIZ2B2gCWBLYjvcycz1ev1Wq2O3uDWoP12j5uue3mWvOK9svffiIFain9fuIxmVC6SfR1t6RMQQRuqDH+R0zhSKSi0JB4gA8iW+cM0mfocvpj9cYF37ZCpJb3hUc24fWbQtdBoOif7U3Mq0pwpUErRvJBB3izM4909m4tnAjZ68Esy0uagpOigeB1/mGm2OlZHxZU0ObdjTtC1f1mb/8lAZ6TkjRWQV0OR7cTDKuUdfZMkKe6KxaLxtmE0lpBL701yak4gXCQak56wEv+dbZskidIdBG8ZU0LoGr4ZqAGd0mjZUjpvuUkzVS0qIQ4cliSalRcuxrozMINX/Y0GxhWEKIwssUIPEFLMXAFGrDHldEaoj+ySUItMyQs4gVOML71eRDgpY65RT7Fs1LBeV4kvIkFRUnQsxLjXIiE7ZKwYbzVNo/h6ZAkYSU1oklOWmICKKLXhJqzmr5HqeLQvlyQ31ZqnQg7WXrhMxCxhVLd+DZ4gdQRX5QtbAXeqbNmWlQJCPk9PSnePHtOvALtRCC4IAfiBVubKev0G7ZGQbPYShqt4q+agCUJPJ94/8Alxj8ccUOew0Jt9foVbxRiQgs5Ulazq7rVn88+sc1lSgFIwJeug5AenzjqtqVJKEk0CAAToFK5ZnCfmY5pY3kcWd+qy3PIQ3X1NJ9C1kmso9qeUFZgLJNa9eJ+u0CbGHmGhNR3DeeiW0DRTNnbulrsU8qSMWEh+DBwxq1WPlAfdDLyKEUybTp5Ckn8z/Xl6QwbPyfDs+6HxgKVUCpzKSAS4DCtGEB7ysZKmH5ldgCf2+tDFyWzHKCc6DIk0L58RpyIPbWqkqYD5M7aaO2z3sQUFIwYApLalW85Hknuo9Y6jaiE9BC7YpzzVFRZIdz1cU4k8uHIxz37tSiWN4sNE/Er+vl1hWUHKVIIpRxxthu232iSkrWoAAMf9660EH9mb1VNky5i0hPiDEKh8NVJJGfu4QQ5r3MQS9r0XaQpZLBKhhTwCgatqXArzEXTZZYXZbOUg1lSyBR/cTyb+XzgsvjqMeiss+zGHAkpcVHp204+UcNvs6VpIIfjzSQQR3Dj9UdZTzD+Xk1H8tY0LXoWBNBlvasBx7DoKwlP4+j2RqGS+MSLPepsSEyUDFNTixL4EnC+bF0jJw5IzYwwylrnkotClnAcRAWtDYRur3cJANQANQXDigy8pKUTSpRISpNWLElLBhzKSgv14xusl54VBUtkoG6UpIoWBSVHPkX1bjDyyWkV+O7Zq2sutFqscyWla5s1KSpGIPMcVCVGhUCzAsGJ6vE7FOKVAjMEGPoybeK+IXhLHE+RD0OYLHyoYhO112+BbZiU+6o400ai3Ldi6f0wbG7VFU4uzdtikLlyZoqyQknoSA/HdCBAOxXpNQBhWoAaPTyNILWeb4lnmSS7gYk8/4Y+vKF+znMQSH8aZma/wCy/wBlR2OlJtlingh7RLLhWpSQ6aOzOlQNIHFOJAJZlBv9iNHs0vLwbWkH3JiVSzXUsQM/xAD9Zig2677JIxrtCxLC14qDeU4DpBd88TgDURilYzizaWmRe+rvMpYLMFB+h1HnBrZS+ShQctx/Yw17T3ZZ7VZFTLPLmgSS+IpVhKTmASSd3POgpVomFnnGVMrpQ9I1KKkgG9S/ovt23iFo4ken9V7E8I75i8SeaYnGyl7BDh6li/Eadf7htkW8hQzY1HWjj666wg49DATauzYFJmJ91RryUx9fUHjAZMypIh6vGxiaghQ3F0pocwRwYs3RPOJ/OlLkzFS1e8ks+hGYI5EVi0M4p2tWMSbUSquRDg+vr8jBf/6msyzKB3VBwGGaTiU/UP5DjC/ZC4zyLdiXB/7o61TTgd6pUCc8iwI/4n5GH6FHGzXda8FrQfxOnzbyqBDDfFoYPrCba57KCtUkEjof6+cdl/Xy0jGTUAgtqxIp1Z/KOd8vFdf6KjxiTOAtN4pSfdSa8wl1Ed8orCrHgsk0mm6Uk/mWyD1wpOEdDCL7MLhVMmLtSkvVkc1E59H9DFGviSBJTLJ+JOL/ANxFeOFoLNXOMF6AOXCY3hPCpyi5KQCx4NiAy4ED9+ZebcqJCpWeL7MFKBHxENT8oSVc3THFJswtE8JSCcS2LDRS2Lnzhs9pyAm0ySKDBXRwFFgToKnzMNuVMl+has1nKFAmuJPMaqBpoHSaeucPF37Qql2ZMvAcKwsJKeocnTiPPhASzXX4y5egEoEksM1zNBxJpxgna7pmhCGV4iUOA2aQTq9Wd+5zygUl2xlSjKKTAsy2JlrxsDRYY095Kk5csTwr3HfplzBJIGLAVAtSrqCSB+Te7nlDDfEkhBdyxyOeQqD5+cSi0zSmcpSSQQosdaGN4lYL5P1oevtylDNvr1hNv1BE41JetTxjssF/hmXQ8dD/AB9ZR4wfaZ5KQ+QTz/gZ9BG4x1YFy3VA2TZlKfCCWGI8gIsXst2jE2y+ESfEs4CCCzFJKykjiAGSxywji0L1h2c8KWsJSpSmrQh3FGp7uTcusLNy29V32sKzTksA0UhQBz5UV1EakrVFuFU0fQ32wAArKU1qat6PU+usaZqUrqA4UAQqgf8AMOFPTtA7Z+85VpJWkpWlKmQQ5SWALsQwqVJLjTvBmZJRLO7RBGWaU6mmYFfTiXXptdM3TFTbSzKNnUpt9DKLPo9e6XPUDlCbdE2hbMAM7MWDtnwcP05RV54xByBhIZQI3mOYrkWb+TE2sd0+BaTKIBAUUgksCzKS2TuhQOsDUdeD+Caaph+TNTMRiBI+FQrn556/6hO24uidNVLZBmTEkp3A5UDXICtQ79YfboGATEo3mAU3TiNXFK8RlRhd7gFaVh5axoCcKk6lBqysNcJzYs+u06Zp1K0TmXc86UtJUkoORxBqEMc86E0gLe9gVZ7VMlqDYVEdjUNxFaHhH0jZ7ikTJeFSQsEPVz3xO78x2ib+2HZEIkS7Sl1GW0pR1wVwYuOEskKzqAXo0w5lJ6iWS/P6EvZifgnJLPhIUBzB/g/KLFarOhKvEUkLmhHvU5nCmhABLDtEWuy0JQETDmSx82PZor1gmmZJSoE4gMJ6j1yeNS4zfnpouvaSdMXVKMJSTgILkDQKfVOJOTchE19oFwCzziUuUKZSFcUKqknmKpPMGKJM+6mIUw94qS2ZDjElv8mHeBO3Vjx2ZaGcyiSg8UKLt0cYhwfnFxnTCZYqSuIi3RbCkIrUB+3D64xS7jmiYkDjUcj9OP6ESCzWzCG1FBD3spedKqYZg8IzljXTEJWqKbYLPiDHL6+vOBG1WyS1pExCSpSN0gUxJfQ5OD8iY9WG+FBaV42SqgSAcRVlTU+XelWiTaJ5S4DPUgq/ot5QCK70jlJPhKbCrMcvT+ifKCVjGQUCUqBSodlAfI+cD7EPvEqcsT6hjxyL+UH0SUgE/LV6OPOHkGkwJaJJSSCASzEFILsG1ydvSFq+/EnqkWdGc0hI6slNe4cnkYdbzl1xkF3wqzqQRWpzqzDJhSsDtnxKFpClHeTj8P8AyJFCdBhJ8j0jEq8sDK64PNxWVFlkJlI/8MM3HqSRU55HWOfaezTVhKZbYlBSs8mAG9mxdXrHXdySqpcCtXIfP9/p2fLmXOmKV4gwF8LgKDJ9504yfeJZ/wAtKvAsVN2xaS/QnXbY5llmpCpTlCgcQqFKbGeoD9KPqI7r9u61WxRnLShAZPhpeqgXbM5sSS7acYo1iu6WxVQlWajUnViT9Vgem6mm4QVJfeKRVLCjkEEEH/VRBHLvUVsxb2YmBYSl3KEISsVfElUwKDHnl1g7a0EHEksRmDkQ1RUV7nJuNOWy3MLPbVKBBTMBGHipyp2yoMb9RBaZJeoFC5fUEEZ9KRPJdijflhSpBOSVFiMylTBxXOmR4FuMQi8kNNWPzH1zj6JvCyEjBvgFgFmgd3ThrUgskqyZR1JaF3ldreKs5lRbzzb6zi8dRbCSvJFICSZeIgZPrw5xd/ZzsaJMpMxgJhFVcHAoeuozanExItkLLitcslOLA62IpugkPyBYnpF72Jmq8GauYok46k5ZOWGQjWR+kYhCk2fl8LMlQSmZLlP7pNEv5KSmnFJHOJrt1s6CnxH++BdYdJBSpmUgpotOJ6jLExCYIbUzFWi1LmJU3whxkAHpwILw3zbnM660pmsZwRReqSC6S9aswPGr5mK7FILVKxN9ld9IkysE5SEiZOUiWVAUUlCVEKJNEnEG/MecVVbZE08w/MN84+XrRbCUJl/ClRUOqgkH5JEULZD2mKkS0SrRimy2wgg76QMhX30toajnlEkq6DUXIrE1AdlYznllmefOp83rCltNYnmypg3CN0txQXFeJC1UGdK8WSw3rLnoCpcxKkkONDwyOUAL3vCSuciWlYWpDleEuxoAl3O9meT5CAN2Fx3Fm2xzCMKpZZTsHVx/KGJqwrHJetzzsBJSSQNASDVwQ3Memjwy3SpKEMWAJ6VNW4ks51Ocd1utktIbC6iHAAW/VwKNxiKV+gyy6sBbI3yVISlRo2Dumg51Decfm3ckzrDPTr4aqcwCR8wI1TUpSsTEF0qNTzHHmUt9VjttEzEhQLFwR1+mHnzjnv6ZL/s00pdXs+ersUDiSajMRW9hrxC0YDmQ46ih8wcoki5PhT1IPwqKfIt+0Nmyd5+HNHVx2zHdL+Qjp5fNgIR+tD/fNhxJcZoc8HSaKD6fCp/y84F2gY5aVmpIKVAvpp0ZuyRDVNlBQcVBD9iG8oVrQjCJiDmkuOJDMe5ThP8A/IxVWgmOXok99XcZE9csvQ0fUGoPk0b7stpTTR3/AHb5Qybb3Zily57glP3axV2Z0qNGycdYXLosYmTUylFhiqR+EDQ89OsG449BNay4VnY+YFMs1Wpg9KAgMkcG4558IebPNOWvExLtn7R4SygnIsOn+mMP1mnuAXcnOOZkk+hdRF2Wu1c9QlmiUsSps6Agh6kmp7w92S65MhJd1OThcCuY93nTuIVdh738SwyGxYwfDWW/AAxoHP3aU+VSBDtKsuGUZxWGqk48sLsMmrh5VPKOhNu6QCWRtGnw5akL3BQ1BSAXoAK1BcChZ36wl31Z5JV9olAJVLOJSRqARiarUA5/EcgAH22zpE2zrl4vffRT4i5cU0LAdIQrJs2mT4n3gYvgUAvdJZluU5hq1ZgecDoymNEualhhOdX5aNH7dM8rXMV+ZhSoAAoThfMuCM36wk7P3ypUheIgYGQkcMI4jNxwhm2CvRM5M5nWtMxiGISgYWAxMQpRKVKLCgUHNRGMSbk0yp0ht8Iij1zzr3rxjd45DVLjjlkc/rSNctFat0c1fme9KZ9IxRSobpGWh/fN6efSGmuAUxb9oKpsoItskkiSoKnS9CkH308CxKVakKf4WhisFpQtCVSy6JgCkdCH0FD+7jkeW/8Aesc4P7yCPOnzy7mED2U37NRKMmahQSlwhagQmhYpCmZweJ0OZeMerCJWPt7SiUcCCdadmIalRn01iPbQ3acNoIBIxlg2gXy4CLDeVreWTRIDlRVkBQkliHHDp2M3Xa0lGLJB3qvrUAvU5h+MBnLw0MYF5sXNgrIcU1YzwlOWjOod6D5RWbZ4lmsWGaMK1lRVUd6imR+UcXsyukEG0rAZROGmdXcOMh6gwy7a2IzJISE4lE5PVmLtUO7AQZdKlJKVEuszhCcfvKJPR+X+J+R4GGq6r5obORUqYaMBusQdd2AtpszKBUkpoyeeZoRQvvAVj1dsvBPExSnCUqWpR5IxEk68YK1w1Jpoj1rrOV/kfUx3iW0cl3SvEnB/iLn1hzm7NBQ3Cx55f1Ac06pBPiwtNjBsJaMVnKPwq9Q/q8Kyx9it8yVknESnkDUZfl9IZNj7umSZigtO6RmCMxw+cc+1FkQq8bKtVEmYEq5stwKakEwtil92v2MZlwf7vuUqkJ8WqiMRcMUvkBWhCdXd3rWCezduSZqrLMXiUkY5eIkrwZEKJ94pVkp3IIfJ1dNptDJCuMDkXOiYlAJWFIdQmJWUqGKhDpeh1TyHKN3TEKtHnaG6jLWtSQMO6oAZgPvEjVhUEZYTmDHBZq05f69BBOxyDLBCpq5wd0leFwlsi1DV6s9dWci5u6ogUKDTzcfJoW+VHxJBMUvRHfaBd/hWxZGS2UPQ/MGBUi3lOFYzBB7isPvtKu/xEomhqEp86j/2/OJtKllynX0h/C1OCsmT6vnsu2yd6Jn2YEEHAMPMAhw/MM36Y17QWFlpX8J3V/4lx55juIRfZ7eZkWpMoncnjBXLF8J/5MOijFVvGzYpZBDsC44g5/se0Rf0DvVk7m2bxELkTNQUH/IHdUOi2r+eJ/JtBlqSvIp3Vft/HaKXbJRCyWJAAKiNCDgcnQmhrqRCLtHJSLQsg7sze4VUxNNGVBEg2RXUg2m8HwThrRXUZHuKdofrnvDEh9Gr/PnTvEcui3YSZasj8jp84d9mbzIdL1GXSEs2Oi07Vm/ZOcLNKkeEgzVzUnCNPEWElWI/CAEKHRPeKXd9lCZBmTZniqDkk+6/5Rw0yiN7GXl91g+KWcaRxS7nydR7w22a9FqQ2I5kM9H066ecONAVDYod2kT0E0BCtAPrL0jl2nWqXKTgBo9RpUN5hmgTstePhrAUaK3eT6H64x3+0H/py+Dl6gcOOsYkvqY0qdEtv28TKlTUhk7xUBkxUCCAP8kksOPOO/2IJdNrUoOHRUsXLLcEZlnfhvB8xCxt1KUUoJBoojq4ceh84GbG7TqsNpTNqUMpKwM8KmcpBLYnSk/paCYorUxkXT6S8IEMXro7Pyoax6SdSPmByy+XOOOystKVJViSoBQVxSoAhqZMX45COpKH1508v5+qxsCBtr7SqVZ1UoVAF+BCvIuBXjCxsZtLLweEsE+GSVEEuAveFG918QLZUpWHLaC7zOs02WBVSGAHEbw0zxARCLbbF2WdInof72SlSkkllDEpKknliQ/IsRUQJ40xjHJVRW7+uez2lCUpcy17zJWtORHwpISS41DiuREIG2QKZibNK+MpSkAtVgAOlRn+0Hbp2pkzUJVLNaApNCkFnfTixGfyHR7P9mDbLbMtloDokFKZcspLKJQFYj0SRSuYBygaj3vo3tp4KDd9iTIRKlSzuy0pSOdD5lyT3jZeNg+0JaZjSHBSzOCNaFT5niKZQTFmL4lVbINUOKk5udO5zjbg+Yz/AJEUot9AuROlXCqWpaZxSSr3FBJKWGQKTUMyaBThi2sK23jWWzzAg/8AVThDHLFRQJo9PMaRSNuUhMgLoGUM3yOfbLiO7RGPaLeviy7OkEEYpiubJIQDxYsT1JgsLsJdxsW9mpT2hD5PWKXd8p+/1lE+2TDTwTolR7tT5tFJumU7ftzaFfky+yOh8ZVFhaRZfpomu39uV9pAB/6YBDPm7v6eUVfwgmg0o/E/7+TRLPaZZwJ6VjJSAO4/ogdoHgrc1klcSqWK2i03dKnip3cuJoR50jrsC3Tkd41HAJ4dS3lCT7LbeJt2WuQqvhgrSOQAUfnDncUsGUcJ3ClgW6l9HNT5CGdfsc9v6s7bWEuBV8w/A8OYOeoFdYCTjvVFWIy/CSNRw9ILzrUUknC4cA4alLliQPiZ3bOnNoHXhLCJoA504B2pyz8jGPkr6FYn9ha2isxmWWakVKN8cmb+hEnmkCZiGRz6xa56WWRTeDdX+niO3zd3hzVpFMKqdNPk0V8Z+UMZPTMEws4LFJccukXa7L0E+zSp7gCYne4Y/dUD+skdDHz4m0cGZvpopvsyvc/ZZtnLLDFaQcqslSW8qdTDOrSATakNNnmS5aypaBvoUmYggvjSQzkD4VoUygMpnSJ3ttcKCET0KxPRYAFDVQdqDJQp/cNey96omLmCZiAlqSlWJeIEjExrnkCx1AhhvmzifYVyUSQ5S6DupSVCoKcTVOv+Rqdac3wnfB8+2lABdz/cGrlvA5jMZ945Lxsgw0SQf37QMsNrwKeCSjsioy1dM7rktKhPSpD7jqyyAzJ5aEc21ihXaoEO+FyCU/EHenTgemRgrsh7F7VIROM4S8a0KQllgs4pp+KvYQTur2Z2uWU4ky+Cj4gJZ66VipJt8RMORJdYPloBTlQ/w0bLXea5qQmZMrLDDtVydSwbtzhiOwtpJJwoqSffHXhHPN2AtbnClDFn+8zbtFatoJ+SP7Jtf8oGStqtvir1SXpwDAjvE6UqL3P9mFtU4wy2Ib/qf1CUr2BXm9Eyf/VH8RvGml0XzSTfA57HdqzNlKsUw4lS0kyn1lfEjIvhdxyUdEtFKlihDM7/ADb6HlEhu32KXvImomyhKStCgpJE0ZjtUaEaikWixXTPVLQZktKFkb6ApwlWuFWoeo1A4xtoAmakq3c+f9u7xE/abYRL+zJSKJ8ZIb8InqIH/cIvYueby6P/AFAW07CmeJqLRLQUqogpVvDeUcVRuqBOjuG5iMSsJBpM+aJFlWuchCHxLICWd3NKNH1tcF1CRIRLHwgO2qmqaeXQDhEmuX2P2uReInqloXKlKeV96kEkFkqWGyDlZAzIAyJi2CWRRqdYjV0VJ2z8SmNZTU0jYuWWYDP641j9TLMTUzYo+0qQVXdPApug9GUk/tEOtliNpkmctReRLCBQAE4iSKf5M/KPoXa+5Zlosk2VKAKlAAOW+IPXSjxOkeyy2iwqkhMvxFMTvhveCjVoDkU0vr+xnHKNU2THZuX94TwH7iKVdCGA/bjHFcnsgt8orK0yqszTAePKHGwbEWlGaUdl9eUKZsU2+Iex5scY+Uc6QAS2QNOkTz2kWd5WIfCoHsaepEVqdsraCTRP/KFPav2Y220S1JlpluWzmAag8ImHFOM7oqeWDj5Jr7MdoPs1uS4JTNBllP4iUnCOpUyf1GLTcaAlE2UkkpSshJfNBQhaFDngUDyPeJaj2FXqlQUlMoEFwRODgjIgtQvFQ2Q2Zt8qVhtMuUFhxiSsFw7ijMDvKHQCOhKPs52yfs7lWNCpTTKuwUxwni+6d1Th3FXeAFrtcszsKFY8CcClEuStKlAjIVGrUeGu0XNPCSpMtKlAe5jAC2yDtu9WLPlCjcXs+tyMRmolhSlLUcMxxvHFSnEwDNCUo0kExSin1nq0sClR92oUAKsQQ45h3iZe0BARPStiErTq2YbhyIHaLJN2RnlOHc/5j6zIhZ2u9ldqtMhCUeGVpU4JWA4bpwc/pgPx8c4tWg05xceMi0pAxOzjNgc4Zti7x8GcCRQlm5K3a91A9oLSfYbeg+GS3/mj+IIWX2N3iCDhk0zacP4h2SYGMo15O6zJAUoKAAUSsMA+JLKdVWJY9Hj1JvMzChSyS4Bc5hSd1YHUMeEHU7CWzcKkygutPEGoq1Nanp0j8k+zm1pChhltixJ3+yhlRwx/TGdWFxTh7ZINq0eFaZgT7pLimiq/vC5aRXENa/zFm2s9kFttCkrlplOzF5gGWRy5n5Qun2EXmzYJPEfej+PpoJFMDlcX4Z9LRkZGQQVMjIyMiEMjIyMiEMjIyMiEMjIyMiEMjIyMiEMjIyMiEMjIyMiEMjIyMiEMjIyMiEMjIyMiEMj8MZGRCCzN2UmG0LnJnBlLSpKGUMLTJK1BwquLwmyDgh3avpOy81MpEpM/3Cs4t8EBclcsAAKZkqUlQy93i6jkZEIaZWyc8En7XMXQAAqUB7+IpUHJIUl0lQUCKNlGf/aloEgyUWjAcMoJWkLcGXKwFTFRZ1BKmBqxBLkmMjIhAne9zKmrCkqSk4FIxFLqQSQQuXUMsEfvo0CV7H2gl/tkxIJG6lUwhKQcTJJW9DRzmBXhH7GRCHtGy1o+K1LcA1CplV4VBKlDGzIUQyciEgmsGbmsC5SVBayvEsqBJUWB03lHn56l1H9jIhD/2Q==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data:image/jpeg;base64,/9j/4AAQSkZJRgABAQAAAQABAAD/2wCEAAkGBhQSERUTExQWFRUWGSIYGRcYGBgaGBcbGBkZGh0YFxgYHCYeHB0jHBoYHy8gIycpLCwsFx4xNTAqNSYrLCkBCQoKDgwOGg8PGikkHyQsNCwsLCwsLCwsLCwsLCwpKSwsLCwsLCwsLCwsLCwsLCksLCwsLCwsLCwsLCwsLCwsKf/AABEIAMIBAwMBIgACEQEDEQH/xAAcAAADAQEBAQEBAAAAAAAAAAAFBgcEAAMCAQj/xABJEAABAgMFBAYFCgQEBgMBAAABAhEAAyEEBRIxQQYiUXETYYGRobEHIzLB0RQkQlJicoKy4fAzkqLCFTRT8SVDY3Oj0pOzw4P/xAAaAQADAQEBAQAAAAAAAAAAAAACAwQBAAUG/8QAKxEAAgICAQMCBgMBAQEAAAAAAAECEQMhEiIxMkFRBBMjYXGBM0LwkbEU/9oADAMBAAIRAxEAPwDz2rnkEgB8QrVsn+MIiLEuXMSZm70zpS2YyKS+mbd8UG/rOlay7hhRus+dInW1wMucEhRLJBHUePhpHn/CwvEpFuaaUmi5WS3ulJBzD+Efd4W2YEHCcawAcJYUcUBajgkOaA8YAXTbHkSyczLB7Smvi/dH7b7xKELmAEqwuQOCagDjSsegpCXj1Ys22+ekthBGEhKkEau/iN1wdQQdY8rnsiUy1LU/tKISArkCSMsnEAptpCLbMaiUKCAOASAPKKDYLehNjRLJ30LU4wuFYVqwhXZhPLnE7XKbCi6joC/IysErllJLBJGPIa5AZNrpAa03bNlzUk1TjD4tK5v4dsOK5vsPMAQKh8ai/ApoCGKg9ITttr2cFFFOGcBqBqni5HY54xjgr0GpuqMt1tOtCi+7KSxIPtYlq4Zsx8YY5Ukh2SSDlWgA8znWBPonskuYu09I5KEoUA5AIJWkktmzp7zD6uzyFKyUKDeBYOoqFDXJhTrjJYpPaDh8TwVVsB7L21VmtExJLJmSzvDMLTkR1sVU+yIdbDe02YEKmLcsAQlKQCXJfJ8iBTqpE5vuT0M9M1KjMQmYHCmdKScJIIANATDhdExVA7sObtlAuTglFgpLI3IKXtZsShhnTQEqCsALAkAqDEHdJLjtjpNtWllJNSxY5Go90ZrdaSCFlqqCqdX6GPJbolBySRrrRy/hC5zSpxDWP3A1qvczLQSohwjCWyolSqP96FvauZ0iCAak07KvBKzXYSpCylRxKL5tvoUPeIxTBJlGagqmmZNBwkgdGEHCMIo7gk8NIyKuVj+cYx4/oWLjGEzVKmYcDEuAXBYP41g3edql9EvDPCmD7qS3UHIZzwgdeypcq0BUtmIqMxm+RpHxabxxoAYHqYNmdMos4Re3R59NrR+2WURMSCQcUtJJGuYr1uIbUoPyWa2gxfyKSvyBhRuUhXR6YUYT2LmH3w7XcnFZphGsuY//AMaojy6bK8eopmuwW55cBL/SFAnhXvpGjZGyLWhzqAanN60FBDDeWyKpiVKSEhTezhAen0Wz7oCcakpIa8iToS9lbf0cyqX3mCuGIAns3BFDu+1y0OpKA62xHN2ASBV2TQUFIlV2zWmlOoLHv/Twh/sJOEcoseXjRP8AK5bGKZaA5Id1gYg7OCClqVH0stQIkF62dc60TjMUFKK1bwDBWFRQCB9EbtBoIps20CXMllyQE4SdGfH3BvOJ2pbrAOeCW/MykKV/UowucrqgVDjZ5bLWdeAodkoXkGzLVrn+sVm57xmGShOLCUAJNKKbXPUc8jE02el+sWPtRRbEjIaFoR/9MoyaEyjbDFovBsKcZDpcgaUc+J1iWWq3GdaJs0l8RLPokFkgDqSB4w8XxN6NK1cEE584QrtUnA1XUln6wR7oLLkcohwhxJ7tQHtc3mD3oTDLsIjdhd2mlYbUoHgk+Ahm2I9mn7zh0neJfgKC62H56HUaNH7Go2UmOiUfZ+X1MZauXvMTLaO1CZOUofVA7gYetorWRicMWHvicTi6lHrh3wb+nQjPTlaLZZZQShLVcB+eFieZpSNF7SGlkvhZvAaDThHWYuhHIDwz4/7R8bUlpOME9mRAAFQeWfXFapOzpPVEhvGd85Wo5LUVd5/2h0u4laknRSQrtKRXwMJV8TkksPaBh12JBVJlnMgEDscCJ8z4qzMXcM2mSyRyibX/ADsS+Y98Ve3S9zsiT7RBplIVilcwpeIW9GC8NpncDIV4TJbQ5WjErLs84SPR+/STl8JYT/Mp/wC2Hw2kJkqDOWOejhqdYh+WbWgccfUn9+XushQJc5A8P2HilbNTsbK4174k94pcTS3sgEcytI8sUUfYSdikSj9keQhefaTH4kraGq+kvLG6Bo415xjmnFZpZ+yO/CQfKC96jFKAZqd+X6wHsafmqXyClp7lK9xER5XVjo+K/IQu280fJ5MuuJPRAk5KZSAWrTIwL2qmShZp81STjNEgnNaylAKRkABh5AGPa7JLS0nUYD/WiFzb2YQJSNCvEfwpbzUIevieTpomeKuwiX3L3kHmI+G3DGq/8pfOM6fYPKKMb6Tku56bNE1fKvh+sUa4UhVnCfrYkn8ScMTe6jgl/ecjkVlH9qjFI2ZrISdXPnCc/qzVSiOGzk+TKQAM34FTaEBju5Di1aQfNsGIZMpuDcPdE2u+apFrmJP1woD7wB95hwtX8NJGbeRMbL4pJWkKlgqt9yN2tjbpyhQLnTFNweYpofLrlOEwj2tI+WrADMtXismKJckv2P3wjpbaLI6hYP2lpKWXqApufRLbxhCtyym1zwB7M6YOxC1JA7kjuij3xYukWJOeNYT2FwT3PCDeNnmJtM7EhRK5sxQU6QkutZORNODxsVYjPo17K7yyrrPuikWEa9flE+2UkFJYgZnIvrSusUOwB6cz7/dEcn1SFAnastZp33D3mkJF2JJCTDptr/lZvID+tA98KN0fw09ohq3H9DHqhH2yT865oHvhi2DRuiAe2aPnCTxT5E/GGLYdBwhhpDm6wRA7TY7iVHRyLRT2VfymOjKXubyQq+kSzpkkJST7ORDKSAHCSO3PnE6lVUOs+Zigele14rXMq+XZTLsFIQbCh5iB9oecUxpXQvei5WNXqUDgAPJz3PGLbRR6BQFHPc4yrwy7I23XKeWgD90EBtt7S0kjgcupo3khjRK7yqp2FeEU3YOytIl/dfvJPviZ21PGlHHaHiqbKWgIkyhWiE6dQifO20kZH1D18ysMvsiNbUJeZFb2jvFHQ5tzBA74kV/rxTHgMUayGy8GGNg5bImn6ygP5QT/AHQ03lNwylfdMA9iJDSR1qJ8W/tgjtStkNDJ7YUNULllswNktkxXs7iH1DqJJHIAd4hu9G6uklpLADQaAAlIHYAISrXMIu5Qeip4pxZJP9sO3omU0hL/AL3j8YHK6hf3Ci6k/wAFQttnHycuKjLuyhSsZ3JqDpOpyXKct+JB74a7RMCpZfhpCbPtHRzC5YLY/wApIz1otX8vXEOa329gsN00wnYUfN/wJPikj3Qhbd217XKwuwSpjo+MpP5YoF2oBsg09Wnm4CHfuMS7amaRbggGiZSX68SlqrprBYl1fphP1M18SETAioQsk50QSMhwST3coHhJSCCGLVBj12hQCJYfCfDv0jlTSuXiYYgGWOPBaTo+R0fnHoY+yEp1ZouSWiZ0QKykChCQ6yEhqcHJJf7RzimXfeCEoUESZ5SgAbqQO4qWATnrE02NsSFiYsqKVBQCcsgCS47U16jFKuy1JRKwguSGJPEuNIKeCMu4hsxz7UF23EkKSDLR7acJcFQJzqMmMOc2sjl74nyZhFpSCkJ3Rq75O+WsUGRWSR1Ax5846aK5eMWSK8EteE37z94B98UW4TRGWkT7aFQl3hMfUJV/S3uhmu+8UrlYMTY0lLglw4Zw1XrFGLcU/sh09QDKbWE2hUwgno5a1hIBJJCFEAABzl5RMJF7zXBUoupO8Dk5qac4qtz2oKRItKkhM1MpWJLUSpIUJiT1gpUGL0aIvJtJmBKyakOeZqYox3GyKb5sddmVPU1cvXOHu7lV6m8/94R9l07oh7umS7Pq3nHmS8n+TWtC36QJrWRXWtA71p+EKVzzfVjqURDD6TypUpKEZmcOQwhSqtzSe0QiWiYqVRKgX3qVqc/F9YqwxuJ0/Q+NrbCFlKwpiCEYWLqC3qNKEDP6whw2amqQkJlhFE1G+anjhGmcJk0zFSlLVVNBqK4klz3NBeRZVGiV+01MRHYYox404KMvQCb3aG+02paFFKCCkZHCsZh46PGybOAoSThdvopWR4kf7x0dxxg2I/pDnPa5gpTCOZwAnzgBdEkrnoSkEnE7AOaOchyg1t1NHyooZynC5/Amg5ZdkbPRzJT8pmzVKSkykOgF95S1MMiDQA5HUZwS1D9Bd5FKu8iXKClZMDXMuw3QKmpAo+cKvpAJSjeYOCwD65Bzm3GHex2JAUJq0TFqIAG6olGjpSSwFchwHWIC+kK5kzpYUFsoOGUCHNGzGriIblFrVhOVMlwu8zES1kMhkjEdaAEjx7ofLvliXMCUMzGiiSXej4VCrdcI0y8CmUmUzGWnCeYzaGuz2BakhYXo/e2UXy4ruAuTCV/XgpG6pKVgmgTiSctcRVSvbE4v2YjE4RgIOTuCDwpp74pd4XM0kqWSVHryy/fbE8v2zJ6QVJcseIfh15wMXBvRr5dhr2Pk+qR90eIf3xn2xXvNBjZyWAkcPdC3tZPxTVQtr1HryA16WImzWdKQ65kw0dswEhyaByRDdsBaMElIduPhADaKUqXZJUwJKVCYAknKkskEHmAYo2wV3oJXPKkpBHSBLpCWntMCd4FsIIDjURmVNwVC1JKTYzWCcChWJVGzJA0pmYFGxBMwqnJKkD6JBrr/AC0bvjdb7VJmowla1FNSUy5mECntFW4U5Ud3Iq1I8LPYZ0wSUjH0cteJeJKTilj/AJYUSWqcquBAfLcnFruguaUe9HwoBFjOAMMLJB0ClAAbugdqZgRKr9VjvGYQGG6G4MhNOwERV7xUlIRLQN1U3EQK4UIJWo1ej4QB1gRHptoxWu0qcUnEdww/2+ELhHql/vYY3SVnztWhujGuvbGOyrKcqhsvMRr2nnJUZZTqHp11bsj1ue73C1qG7kjQ5ElVchSnFieEWxVITySTs8tmpmDpPqkgj4c3hxsto3X4CEW7JeCYtD5l/wBIdLAl0EQGWVBRjaPORb8dqD5s3cRFSuusrmnyLxGrOnDbU9YI8vhFkuKsod3hE0lYb/i/Yk35cJm2rEEgnCBnWhPVB66LjVLY5sxyUwOdCQOEes+1iXPFHxP4N8YIy70S5UG3mBDk1YDIMwzOtVRRgxxeOLEZZvlRiXIVK6QFJwTZpIKXLpmSwFpKchUEgim8cog9kLAJ4Ep66UrH9B222qQpZUULDKUgJIGHChTtrkAakmh5R/Od1EqKeJPic4NxpM6EreyqbMyqDkPIQ+XakYDxYt3GsJuy8pkwzXna1SbHOmobEhOIcsSXHc47Y8+lthS9hM9IFmExaR9ELCyMslJlEk/dWnlg64X71skpCUlKCoMSWL1ySSxZqijiGXaEhdjnTSHeWqZLU7ECYgJKHd2xIC2+0PqiEq1TipB6mPjF/wAPGocX3QGRW00GL1kyxdsxWDCt0jNwCtYFNMgT2x72Cx4kJUAHftbXPPOAd4WwqsqpZckqlnuWPiIY7nl+wK5/CMzS4y0djjcdjsmzKSABhA/DHRrwGnIaDhHRJ8wLiiH7aJe3zT9vySINeimckWpaVFiRi0YhDuP/ACP2DhAbautsmHtPYAPfGnYKYDbpaEug4JhKgauzhupgA3Pqi6G4ox6kz+gZVpQkeyP3WjZQp7Q3hJVMXLWEhSt9Ki1QwBSNSfaV2GC8qaSneIbRgXrxrATaYS0pchLgGpAfTJTPxhruTVCGqRG70Skz5mGqQojuim7PSvVp5J8hEluaZjCydVk98WG4Uer7vdEPxMqZTj3E2bQkCRwr+v75RObLchtPSrQ6lom0SKlQSkqoAM3UPBooW16T8mAGecKPows5mzJ2FeFaC4BydYUHcabvDhAYE5Ns2WlYXu2ymWK+Y4dZEBbVd6U762xlRUGJBQBkk6OankqHg3MpOEqXKC/qgKIBGYxFipuQeAV/WFTEYUKzcjEOOYLnJvGKuM/UUp/cS9sLaVWWxooA61FgKlpSQSw0DiHDZm29HIs80Sul6IqQUggFhimYkuC5wzVJ09jOkIu04/gJ4JPio/AQ7XBu2VRdiAlQ5oLHvSs/ywvJPcRsYd0PM+/TOnhKFBEhWEGjGYzkljVIAYNrrSkfdsQiXNMyU6VrThqTgwqI0B0IFdKwGuuaklJH7B/SCV7S3FAE9Qc+ZMdLL6vuMeBJpAK8rw9UFAkFSRTlkOWZ7Yncu7vXKABJmEr1JdqhvvEnkeqKHaJEuZKSkTZaDhxYFiYkuT9Ypwq0qCAICTbEiQcc0oWD7KcSS7A8DXNiI7GuL/IM9rXcSLzbpUMlwlndwFHXs07DG/8AxFa3CiAK0SMqd55PGu+bdKVNlJCQjQ+yx1bKj1rBG03jJwJSU0AFFMog0dyKFzqKdUU8L7Mn5fYWvkik9Gs/Tq/Fmr4w33JKJSa50FG5QqWW0Y1gfRT7PAVh6uxFOz3xLlaTK8ceixVvCeE29AZiV5cHQaRYtm1PLTzERTaWcn/EJTBvWAeH6xY9mJnquyF+iYPfG19wdtPKaag8FEd4/SPe6vo5duThvNo/dsk1B+2D3v8AGMl3qpnAYZ1r7hceUUz12itbSbUtIG7ImszEEiWoOGoxiOSbkmWaeErBZKsPaA7FjmxGusVfayc1ktZqcUlYemqTU+UL12X2m3BJYkpDMlixNBicUoPCK4PnF0Il0M23BbmS2FR7vjDRMtZmWacgy1HEgh6UPA1zoMnzjHZbomICVBBU5GS0IahNcQI04x8/4paUnDLs851F+j6SWpxm4ZLMwZ9HEJeDTQF27E+wWsm6LUhZ3pYXKbVKQqUUeC6HgltDCn0zo5iGnb2zzLHLmnAUptxCChRSVSzKUFk4k0LgkMcsXVVNkOpgMzSKcfa2F60a5C+kEzrSG/CpB90US4bM/R9pidySElKAxyc9fV2xUtnkVR1CJcz2OxrTGvDyj8jXLsClAEAMesR+Qjg/YHlH3P592tDWyb++EdsEv/iMs/ZV+WPraz/Ozfug+A+EfuwY+fp6pavFh74txP6a/AM/NlklLoBxMLG31qwoVwCCfMwx2bNL5OPCEf0l2ppawNUH3weOWwZrROtlZGMLGTEEngGPwi03Anc7feIjGyMvEVpORKX5OT7hFjudZZIbMjzib4mNyCx+Bu2pI6L8MT30c2ky5lpILEhP51w+7UoIlkH6vuiebB1XP/CO9S4Xhlx5MZJJxQ9WmcspKn0eE+13pMMwJBzLdjF/B4crQn1aupMJsmzlVpAA0Uf6T8YOOWV1YCimDr9ulcwpUgFSkgAhtCVM2ru/h1wx3FaVIloSSEupKVE5BKzgVmNAp+yMsgqFsZAS6pWSnAoo1oaHrgrelyGTZJeIg9IoIAD0dExRDk73s5wzjcEwuXVxNtwqY4SzpJFMqEikOFsk+qCtOPOEu7leuf8A1EpmUydad5vxBUPcgYrOUcvAwpK00V5nqMgfdc6SuzGXOQ6UYgXFGSVKemTJMRCQB0xwhhhQQOGJCVtThiI7Iq952ky7Na+IQoj8ctSfNJ74liVkrlUbdJA4DGWH8rQyE+eP8EkocZ/k/NppLJQvgR4R5hTpEbtppbyOUDrGp0DlBKT4HVs9bmlnE7FnZ9NYpNw2XGUjj8YnFyqZXUcxxzim7KWgBaOoh4VNNsZdQJ5tnZWvFKR9FYV3F2isbJzPV9kSv0iFrwlzKsVDLshsubaMy5RIR1DrKiwHVUiCScoROitSQ07TqdB6m8CPhGO7A4jFbbWtSS7ewlbgEpIWlxV6VCx+HrghcaaD95xLCLjJphxdQM21qfmdpf8A0l97RK/RzbTLtKuC5ZDdYII8MXfFc2ql/N5o4y1DvSYjGxi8NolnmP6TF/wr7k+ZWkXSx3o6WzBGVc6kP4A8o3zpaVpCsGHBlhUQMKiGTQvwPZCxd9qYp5kEaGp0hnlzR0amyYB24MweKJNMnUGiYemOcpcuxockY5pDkk7olp1/dYUjLMhASf4q6OP+WnNvvQ7+kidLlmRNVVSRMwJOWJa0h+wJ84TLHimWRS1l1GZi6yP2WhV6GVTPmwSfWIHAj4xXNm5O8OoDxiaXel1IfPFTuAL90VTZ1O8eQiXJuY2OoMbJYQwcF+o08Y6PiZML56Dhwjo5vfYmIJtLOlkHCkhRWSCVIUSkACqkEg1J7oz7DD54T/0z4qTA695xXPUMggBDcCOH71gtsJK+cKPCW3j+kUaWPQ2G5FTkndHL3RM/SLPfFyby/WKVIO4/VEm28nVI6/fC8e5ILJ2YL2El4ps3qTi7jmOusWi4QGklxTEo5PV0p8ieyIrsUkg2hQBPqwlg7klaSwYcEmKylMtVkkpkCcbSllKAlL3iokqcsKCgHAJEbnhckxcHcaN+2c4FJyqkxPNgBvTutSfDHFDtez6J1jAmT0on4XIWtAGIg7u8yhoHekIGwUnD0oOYWAdasdRElVCYy7SQ92stLX9oN4g+6Fa6ZT2lfVJWe0lIENdvPqf3whXuVY+ULctuNz3viBHR7/oJIx3gsotss8ZZH9UHtop5VKkOclqPUN1qfzQCv5LWyS31VfmTBO+l/wAFPUo+KR7jDlPoSGKFy5HpZJ4SZJJbdWCcgyZj+HSNFEudToI6v1ibWiUMElRT7BUOppite1Ah+uC05dcMiuobPqwJ+wubYnDZ7SNDKP8ASoe5RiZWaT6uzzR9LpEnqKFg+KVAxTNvgegngZ4Vdo18Im11Vs6G+jOUD+JArx0aF41UJC8upRZv2gQ9nPKAN3L9WOUMV9j5t2QrXev1YhsV0ghK7JKnxABuebvkMzkYdLpRNIlqQlRKC4KDXrBBzBbLOnZAe5ylMggLJKgN05BtOWZ5wRskjWdPIQhJUpncgB8KVJnCvWco7JF1oTyb0Y9rbEZlokGbunpU1ahBLB88J9mpYEHQirvZtkJnQFwFgZJBYljxIFeWrViW7Wyl2dW+CkjCpukUsgFThMzGVFwK0OvGK9cd7lSAc6j3GDx8Y49sxud6Pu69nPUCbK3grC2OY+NIoGWxZIBLD73GMl2LGNQDMFqFKiiiKHUQwItfRySkigBCRxSXpSmgHZE62ctk0JTiSXAq+tBXvhc1GUlxYzG3Tchn2sSOhXyaIfcCCifLB0U3gYrl+W2ZMlqCZZJbQoPLJT59UKV5bFfJJXTdI6ulQk6jEpRxhP2XoDq3WwPF03Z2TaikMt0Ly6jDTLWCggdT8cn90J90qqD1/sQ0yEgyz+8hGOWmHx7Et9MB9dZ/+0r8/wCkD7JKAkoYUV4OcoK+lRY+UWZ6gylD+t/I+UA7slukbxISkqUODHdA50g+8EKlqTDVjI6aWgF8OfbFM2ZXUvCBs/YumtSEpBOFxNLsEk0DlnGR7ocbEldnIxADNKnUKKS71yIIqDzcAhoBwqVs3kuNDfOm1MfkAJ19kqJCT3p/9o6EO7F0iJWyYFTZy/rzVqpk2MtB/YSXvzFdSR4qMLglsgcvOGrYkbqjxV5AfrFWXaCxrY9rmtLI6okO2U11xUZ6s66RJtqi8w8z5wMFUgsniH/QmpBtk1C04gZYVyZQHmpNfjFkm3nIwzCmUJjboAbeUAHSe0dYiCejSYRbFtR5R/Og+6K9d8xikkNhAD5Urw1rn1Q2eRRdE8YWrNtoMmYJiZsgoZBOSSSDQFJSc3Cci78onuyKEhU3DkZpbPQka1h7vG3GVLJcsAT10BOcLGylymSpKVkFSkiapsnmlSmcxJlmpY217joJp7GG8JZ+Tvo/uhYuGX66Y/Af3H4d0PV5Sx8kmtk4I7/g8J2zKQZ0x/3uq98KxrqS+w2L0wXfZ+dyRwSqvamN15jFOlJeuCvCqlmvCjRivmtqlclD8sGLTZxvqKd5k51O8hABTw3WPMmCxx5JfYOcuKPu6UpM5UqYxSpDM+qVYg3W5oYY7ssypJTmpFQ+oY/ShMVamnSyBoRRyTxyqagHsh1sNoZO+lYL1fohUhqAqBIrwBih6diYZHFNe5l2vCd7goeYrE32XsO7OlqS4CnFKHdah7u2KZeSEpDrMpPE+rPiUk9eWUJ984ZU9CkqfpMRUKADD0TUDEOFvUcIGN8mq0w8k1KCXsBL6V83aFW7hugfvWHW87AVyVFLKKQS2QDiis2NSOUJd3lQCgn2g6e84X7iYbCOgOQ2bPyUqkhZZz/s3jG6SrAZssIxKTkcwliKkfSrp19kYNllFMvCdCY2Sbf65UwAGpAcA5U07a8o59ToXVKxU2ntvTTFLWQ6PayAOEUCUhmqyWakVnYhzKST9UHwER/bJQKiQClzl2vmc/aMWTYdPqh90RN8R/GqG4/7DFfimQHoAk1zoMRf98Ix2HZxSkJKJhWkgKCkYAkpIcEFiCC4jdtAWQCM2ccw/vj6u63tLABILsMITu8N07tGFA3KD+Gq5chE74qjLO2bnDCQkKqMQKw7EEMN1n9nuiYbd34tM5FjWBuzUqo1CSCBTIgKbti2T73wylrYHClSqv8AQBJ8uMfzLaLWqaqyTJhda3mrPFUy0TD5JFOEUuCtGRmyhXKt6Q5WFDoJ/esJtyl1HnD1dEt5a+XviTvZe3Ssj3pYfpbOCX3VeaIH3DLKlyMKk4VrCVULio1yeusGPS7KebZ+Sx+SFi5bURMQAMWE0S5AdwatxaKfh6+Wr/2yX4lNZHX+0OVi2YnKnKMtbOpakqKSUgBRcFqvV2AL5iG6xXXMRKQqbvksoKUFJd00KQKimh4DlA7Zy2rSyXZ3USKEMzANpU01hpTOUT7ZcNp+6N5RknBIXcgUZRFCqWDwKzSOgutySXAcksZcs5k6kOeMdBKMPcy37EJwHIih8IbNmAEIHDMnnCzOVu9kU/Z6wkSk+rBOCgajtRj5iufKFy3Q2L4mO0215ZXhIGPo3OWLCVV4UBz4RL9oh6xTxYLNZ7WMQ6LCgzcZJUk5jPCSHeoaE70hXcGmKCFAiu81GbUHh1R0PKzJy1Qu+jL/ADqv+0r8yIrMkUSBTEw7yXiT+jMfPFn/AKR/MiK/d8vGqWOFe52hOd/U/RuPxM22BwyJvUk/lMBbht5ISpRqwHYkUHiYI7ez8NmmHq+EfNxWVYsspSZLgpSQorUPbqxGBtTkeET44ylF0vUY5JBe9LWPkSy+ohR2VtIVOmh9AeP0ZjeOEdsN9tsa1STL6IqOdE1GeRUPLhCdY7L0NqXTCRLW9GYhCsJyGoimMXytr0FKemjNbF+ulq4EjvH6QyTrDSYspVQOo4goGjgsdC4o8L5u1a5iGKRvOTUAABnOru3fBVNpmTUdGCAWSFF6UShxR8zG4Uqdh5Jt1QKNuCcM8zEpKFEYFYHUMJFBwxEaVaKvd17IIxAAJALdZSeHZEW2p2eXLQpyCcOKhpno7ORwHGHXZm8zMkSTxlpP9IfxeKPmKEbQEcfzXQ/Wq1y1uos4ZnFQxooF86nvMR30hBSLydSsfSI6RNGwpK1JSk8SEoA7Io1skvKevYW515QibUTE/L5eNCVhUgVJAwhK1mnH2sqc4XDNzkk0ZLFwTaF1VrYKScnJzYh6+EC9mpaTaVJJYEGrtwPxhjvNEnDk4AyxFqdXEc4UUzAJhKKB/MQ/S2LTbGyzyQiaUpL/AKgx7XXd5XOIThSnEXKlYUJDs5OgcjSBNxzyVOc4YZEtWaSQVviD8S7Z5MBEsp9Wipx6EIu26Cm1zUuDhOYLigAcEZhgKxYthxuDkPdEh25Q1rWGagp+EfCLFsQncHIQvNuETMfaQe2j9gP9Qe+B12mo5wR2mO6Puj9+MYLsTlCLayM5L6aO2wtmC7LWdehmJf7ySPe3bEcuCxYrVJkFOPHIkBmD1mSZxY6buIONCYpvpQnYbqtDZrwo/mmJfwBhR2RSE22faD7MlEqSniCiSgq8JTfij0YS6bYhoI3FUzD9s/mMUW4pfq1/dPuiZ7Jk4A+ZqeZFYptxK3TyPlE+LY+cukkfpYTvSD1r8kQo3FLCZqVHMqOEchVXeQO/hDx6SrGZhkAM5mKBJyAKXJPUAknshJsKgu0kCiRRD/VTxbUh1HrMMwP6f/Tc6+p/wot3fxR90eIENtmlEkcOEKl21ngfYR+QGHSxJ3k84hc+pnNaPOekYjSOj9tB3jHRKsujeJDp6AQBxi1bOECzSF+0FSEHCSqqilJNX9nIgNQiImujRVdlJz2OQOCPh++2Pdi0u5O1Y1i0DC5CQeVKZVbn3mJH6S75WtdplsnClaUUzySol+BIUOyKZNSSGycP+sRTa9RMyeX/AOYB3JceecFGV2LkqPn0a/5iaf8Apf3pi1bNoDgKdimrA4uQERr0ZoedOP2AO9T+6LPcmJ01OJs9Yiy/zfobFXAW/SKgdDMGnW+hA1ghsfM+bSlmYUgAIwBKSFBDpSFFQJASzhKWFSdYwbfF5E0nRJ/MM48tjZz2aX1E+ZgcM+Ck/uMnG0kOls2gIQpkggCpOfhSES8b4+UKKDiGFKnAyZQwDxUe1oabWhrOvlCFYEestB4IT4zUfCDh8TJupdhXy13QXve6+js5ebiE1SJfXvlRNSWDJSXIEe11AYjh9ly3IFg3YBA2+rYVTLHKSCa4yAHywjLkVZ8Y27PTHCdMqZ5QGVpK12GQXTsy7VSVrQ6w2IUGjDEavr8I+dgJz2eUPqgjuUqDu0qkiUoOxHOgYv1cIWtgF+rAo+JX5n/u84OMuUCj4Zdf6KeiUFSFdkTTbuzNOkK1ZaT2YG5UEU2wn1an+qS3HhE/9ISN+TT6RJ8oS+lpnVfJCneaWlkwtWNT+L98M1+UldkLN2rcEcFE94EUYvFkzW0HboWxJ4Q9WKWApBNE0PLnCFdxqRxIHeWh8Qre7B4DXvhcvJD/AOtCB6QZJTbVAhsvLzZsormxQ3BEb2wUTbSKsFBuAdnYRZNjj6s93hG5VUIgQ8ZhzahVA/1R5QOu85co2bVJdJH2R5CMFkUSx4ju1hFXkZsV9NAP0rKxWOVK1mz0J7lH4wof4h0aLWhHtTrRMRLbNlLKC3KWlVftCGf0lr3rCBX5wD3YTCJsjaE2iYmUpIxBU2djepSptxI4uVF66ZZxfji5REyfFjVc0wplS5aRiW5UToHAFW0AA7SYfbmvBSE1TpxAHiRAS7dj5oKVoUlLApAJNN6rjVxr1coaP8GmHdpkKsML6j2io8fo9sZLFNeIly+4gbaWSbNCUS0HfWEk0YBiokn6IYVJ0prCHZ7mXJnyekYGYjEE1cBmBNGrmG05xabzs02zS5q5n8JMol67tSVEqLs6WHVh64ll/X6bVbkKSlQlISyVEe1jqVEigOQbqyGUDjg4LiUcue2M1z1nk9SPCWmHmxJrCFs0XmnmPBIHuigWLKPLn5MbIx2k7xjo/Z/tGOiTiEQhJc+EVXZRDWaVwwDxAMS5KIqOzUz1MpP2QP6Ux9HJk0RiWCQeLRB7+JK5pOfSEN90Ae/wi6z5m4o6t8IhN+rebNOhmL8Cz+EFB6Amthb0YS9+ceKkD88Wq6pJcEcIjfo1SRjOEl5mmrJFPGLjcMpRO8kgcWiTJbzaCuoChtgEmStKzhTN9WVfVxq3VHqSsJUeoGMex1hKJKUKAQpJUFJUQCCFEECrmoOT0rBDbOWHKFpLCYlbNmAcuRJAbrMB9nj0vW5JPWSSS/aYQtY3y9xneqGq80tJUk0NKHUF8uOWkINiU020JyO5pX2lHsy4Q+3pYsNkU1A1e3KnfCIiZ61dQS0tJb7KVg9xJT2RiS3+Dl2PGZbMFpTnSSo65lKy/gO6CmziQyMOWnJy2XfAOdLxTZxKXHQBIOVStKTpolRg5sywSgcNerlB5F9NBx2w7tNZQqzl83z6mMJ+w+6VDgs+STD3fKB8mWeHwMT/AGPWy1v9f+0QeLxaHYF1FdutIKS/CEn0gSXQhQyCvNm8YeLll4qZCFXbmV6lY4EHuIMZlVKLBT65Im+0J9WOULt3kadsGto524OUBbqlFQZIKiSSwBJYCtBwDw/Gqgyd90F7tmATK8xzyEPl1JQsMFOav4eETn5LM6QpwKc9RGFtcoebplpSgBOL+Yf+sZKFbYanqhM2ys5TbgDqoDy+MWHZNLSk9dYmm0lzFdoE0qoCmhO8X1FK5N3RUdnUerHBoDN2ijY+LN20RduQ90fEpG4D4x97QIZQB/eUfgR6knQfoIRHzbNXjET9tRi9Y9LJJmTj1rVhlyU9qsR/AYmGxEzBapZfRQ8CIoHpCtBTYZtGVaFyy7EerCpuAdrLVymCEHYyQRa5btQK/KY9HA9MRm70Wy7r3IKEBYpvTHDkgFglJqA7qej5MRB6xXkHGeY4ZCvDqEJ1iAJCtTmeQ/2g7ZU5GFS+KcXTFfLBPpbvsi7piUn+LMQgjimqiH5S6xFbomNaUsczWufPjFG9K1sITZ0D/UMxtd1KUgt+IwiXlawq0yVa4WOWbmGqTkrGKPGkP2yS3JPXFCsh3Ymuxhp2xSLJ7MePJdTKJg2ereMdHlaFbxjomDsjQzij7MrBlobNgD2fpE4mGsUnZoAJl/dBPNo92fYngMVvLSVHWITeqhjPae8k+cXO9/8ALE0zaIVeR31iCgBMa9gVBIlKSHKCV1LDFiLtQ6UqIrlm2ntH+hKCQP8AUU7PmygPOJZ6PZnzdKSAR0ijlX2mzzyMPkidgCXQVOoJdyyRxoCXoWDaRNLJN5Wom1GlYI21vvFMUtYUypRScLJCC1CD7RNC+lY8dg0erHXXvgFtraiSsBikOmhxAYlkB6BiEkDsg9sdNZAHVGSTcVfqHGvQeL2A+SK5gtxYEt2++JTJWDNWXr9LmVk+LxT7/PzNStHYf3HyH4euJNd6gZ888vflAz02vsDDsalWwJTMBO70koEakqTMVrRhheDd0TMUx2Z2PeA3hWEq2jEVcDN/+qUgf/qYcrjzRpupHchI90Hl8EvwMxrqbGi+V/NJn74xN9lZ6QuuqyfIQ77TzWssz98YVNmpaJspKlBjLSwU4DnEKHXIKrk4qYbihobCSi7ZU9nrenEA4A4vCptneCVdIlJfE4DV8o13ZaEoBLoYA/TSonjuy8R8IxW0JnS8UuWpQJw4hLODGo4UpK1MzqUkZax0480kvQByUZuXuSu/5hyII6jQxlkWOYEhQScnf4Rov6d0iwetu8wzybvmolBsJwpbNnYdYhsYNR0iflT2ENkpoNnBVixpJSSFF8/gRWG+zJlSpJxpU6U4gVFTkEhkkk1NXfhE+2etakhaTTfxMDllrDTOtZmSVDPdg5ZIxVMFQb2hYkTpM+0KQhZWp8SX0ZQDAtVNXeKrcVjKZaSWyiPbOWEy7aOiAxlCmSXZhhJYAg5Vit3NZLww4j0LEfVIOejKbqrCMuOU2pQWgudRas+9sVHElQBYMNM3pHxdE7pZahNQUy0jGqrlTZIYHWvPCRG+9JNo6E40ImJNCEviGTFsqEA05x5ybCvo5YStMzGQQp1JCgEuCAkgN5vA48ck5WtsznpKye+mpSgLMlQYnEpfDEQN1L6JGEU98I2yL/KAeCT4tDP6Z0FE+zoUrErApZAKiAFLYZnM4fKFjZH+KolvZ8yIfFcIuzn1NIql2h0iGCQ2DKvHs4Qv3QN0cvhDGFtLajZ5V4Zx5cpXbHNbJ1t9aUicgqYlKKA64lfpE1nzPWoDZe+sP/pBtMsrCMPraHE30a7oPPzifqSDaEuKOH5OI9PB4oXldSKZsWN0RR7OWQese+Jfs3aCjNmfjFAs9teXWh4e+POcHbYcpLRjtNVGOgfPnqKjQ5x+xHxC5L3JcvIcjFG2c9lHIeUdHR7cjMfZhy+P8t2+6Ifef8VfOOjo7H3AmOHo6/hD7x84pEk7p5D86I/I6I5/ysz0Qq3ykG1SQQ4M9LjQtM1jy2cLKUBTfV+Yx0dFX9Eagvf9oV0ahiU3By2fCJ/cZ9dP5J98dHRN6SNPZfsy/wDvTfKRDbdY9b2CPyOhs/H/AIMh3C+0w+aLhZ9EkhK5iwpIUMZFQDQ4KV06o6OinD3Ay+JRL4s6UW1ISkJBSCQAACXFSBnHWxWCVKSndHygUFBSevQch3COjoz1l/vYR6RP56lB5bmpZPmmHQTT0RqfZ49Rjo6KIgMG3F7S/vQ22L2DyPlHR0QZfIsx+It3If8Aitl+8sf+JcULY6co260Oo/8AN1OkwAdwpHR0N9cf5f8A4TP+w8K05jzTAq1zCFS2JG6deoR0dFOTsJRGvS4f+I//AMJf98BNkv4iuQ846OhM/FlOPyRVboyHKDx9gx0dHlSHvuSPbwfOuz3CFSxh7VLfiPMR0dHqYvFfgRm7srVkkJMlTpBpwHXG+6v4Ke2Ojolh2FyPywB5aSalo6Ojo5hH/9k="/>
          <p:cNvSpPr>
            <a:spLocks noChangeAspect="1" noChangeArrowheads="1"/>
          </p:cNvSpPr>
          <p:nvPr/>
        </p:nvSpPr>
        <p:spPr bwMode="auto">
          <a:xfrm>
            <a:off x="63500" y="-9017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RUTExQWFRUWGSIYGRcYGBgaGBcbGBkZGh0YFxgYHCYeHB0jHBoYHy8gIycpLCwsFx4xNTAqNSYrLCkBCQoKDgwOGg8PGikkHyQsNCwsLCwsLCwsLCwsLCwpKSwsLCwsLCwsLCwsLCwsLCksLCwsLCwsLCwsLCwsLCwsKf/AABEIAMIBAwMBIgACEQEDEQH/xAAcAAADAQEBAQEBAAAAAAAAAAAFBgcEAAMCAQj/xABJEAABAgMFBAYFCgQEBgMBAAABAhEAAyEEBRIxQQYiUXETYYGRobEHIzLB0RQkQlJicoKy4fAzkqLCFTRT8SVDY3Oj0pOzw4P/xAAaAQADAQEBAQAAAAAAAAAAAAACAwQBAAUG/8QAKxEAAgICAQMCBgMBAQEAAAAAAAECEQMhEiIxMkFRBBMjYXGBM0LwkbEU/9oADAMBAAIRAxEAPwDz2rnkEgB8QrVsn+MIiLEuXMSZm70zpS2YyKS+mbd8UG/rOlay7hhRus+dInW1wMucEhRLJBHUePhpHn/CwvEpFuaaUmi5WS3ulJBzD+Efd4W2YEHCcawAcJYUcUBajgkOaA8YAXTbHkSyczLB7Smvi/dH7b7xKELmAEqwuQOCagDjSsegpCXj1Ys22+ekthBGEhKkEau/iN1wdQQdY8rnsiUy1LU/tKISArkCSMsnEAptpCLbMaiUKCAOASAPKKDYLehNjRLJ30LU4wuFYVqwhXZhPLnE7XKbCi6joC/IysErllJLBJGPIa5AZNrpAa03bNlzUk1TjD4tK5v4dsOK5vsPMAQKh8ai/ApoCGKg9ITttr2cFFFOGcBqBqni5HY54xjgr0GpuqMt1tOtCi+7KSxIPtYlq4Zsx8YY5Ukh2SSDlWgA8znWBPonskuYu09I5KEoUA5AIJWkktmzp7zD6uzyFKyUKDeBYOoqFDXJhTrjJYpPaDh8TwVVsB7L21VmtExJLJmSzvDMLTkR1sVU+yIdbDe02YEKmLcsAQlKQCXJfJ8iBTqpE5vuT0M9M1KjMQmYHCmdKScJIIANATDhdExVA7sObtlAuTglFgpLI3IKXtZsShhnTQEqCsALAkAqDEHdJLjtjpNtWllJNSxY5Go90ZrdaSCFlqqCqdX6GPJbolBySRrrRy/hC5zSpxDWP3A1qvczLQSohwjCWyolSqP96FvauZ0iCAak07KvBKzXYSpCylRxKL5tvoUPeIxTBJlGagqmmZNBwkgdGEHCMIo7gk8NIyKuVj+cYx4/oWLjGEzVKmYcDEuAXBYP41g3edql9EvDPCmD7qS3UHIZzwgdeypcq0BUtmIqMxm+RpHxabxxoAYHqYNmdMos4Re3R59NrR+2WURMSCQcUtJJGuYr1uIbUoPyWa2gxfyKSvyBhRuUhXR6YUYT2LmH3w7XcnFZphGsuY//AMaojy6bK8eopmuwW55cBL/SFAnhXvpGjZGyLWhzqAanN60FBDDeWyKpiVKSEhTezhAen0Wz7oCcakpIa8iToS9lbf0cyqX3mCuGIAns3BFDu+1y0OpKA62xHN2ASBV2TQUFIlV2zWmlOoLHv/Twh/sJOEcoseXjRP8AK5bGKZaA5Id1gYg7OCClqVH0stQIkF62dc60TjMUFKK1bwDBWFRQCB9EbtBoIps20CXMllyQE4SdGfH3BvOJ2pbrAOeCW/MykKV/UowucrqgVDjZ5bLWdeAodkoXkGzLVrn+sVm57xmGShOLCUAJNKKbXPUc8jE02el+sWPtRRbEjIaFoR/9MoyaEyjbDFovBsKcZDpcgaUc+J1iWWq3GdaJs0l8RLPokFkgDqSB4w8XxN6NK1cEE584QrtUnA1XUln6wR7oLLkcohwhxJ7tQHtc3mD3oTDLsIjdhd2mlYbUoHgk+Ahm2I9mn7zh0neJfgKC62H56HUaNH7Go2UmOiUfZ+X1MZauXvMTLaO1CZOUofVA7gYetorWRicMWHvicTi6lHrh3wb+nQjPTlaLZZZQShLVcB+eFieZpSNF7SGlkvhZvAaDThHWYuhHIDwz4/7R8bUlpOME9mRAAFQeWfXFapOzpPVEhvGd85Wo5LUVd5/2h0u4laknRSQrtKRXwMJV8TkksPaBh12JBVJlnMgEDscCJ8z4qzMXcM2mSyRyibX/ADsS+Y98Ve3S9zsiT7RBplIVilcwpeIW9GC8NpncDIV4TJbQ5WjErLs84SPR+/STl8JYT/Mp/wC2Hw2kJkqDOWOejhqdYh+WbWgccfUn9+XushQJc5A8P2HilbNTsbK4174k94pcTS3sgEcytI8sUUfYSdikSj9keQhefaTH4kraGq+kvLG6Bo415xjmnFZpZ+yO/CQfKC96jFKAZqd+X6wHsafmqXyClp7lK9xER5XVjo+K/IQu280fJ5MuuJPRAk5KZSAWrTIwL2qmShZp81STjNEgnNaylAKRkABh5AGPa7JLS0nUYD/WiFzb2YQJSNCvEfwpbzUIevieTpomeKuwiX3L3kHmI+G3DGq/8pfOM6fYPKKMb6Tku56bNE1fKvh+sUa4UhVnCfrYkn8ScMTe6jgl/ecjkVlH9qjFI2ZrISdXPnCc/qzVSiOGzk+TKQAM34FTaEBju5Di1aQfNsGIZMpuDcPdE2u+apFrmJP1woD7wB95hwtX8NJGbeRMbL4pJWkKlgqt9yN2tjbpyhQLnTFNweYpofLrlOEwj2tI+WrADMtXismKJckv2P3wjpbaLI6hYP2lpKWXqApufRLbxhCtyym1zwB7M6YOxC1JA7kjuij3xYukWJOeNYT2FwT3PCDeNnmJtM7EhRK5sxQU6QkutZORNODxsVYjPo17K7yyrrPuikWEa9flE+2UkFJYgZnIvrSusUOwB6cz7/dEcn1SFAnastZp33D3mkJF2JJCTDptr/lZvID+tA98KN0fw09ohq3H9DHqhH2yT865oHvhi2DRuiAe2aPnCTxT5E/GGLYdBwhhpDm6wRA7TY7iVHRyLRT2VfymOjKXubyQq+kSzpkkJST7ORDKSAHCSO3PnE6lVUOs+Zigele14rXMq+XZTLsFIQbCh5iB9oecUxpXQvei5WNXqUDgAPJz3PGLbRR6BQFHPc4yrwy7I23XKeWgD90EBtt7S0kjgcupo3khjRK7yqp2FeEU3YOytIl/dfvJPviZ21PGlHHaHiqbKWgIkyhWiE6dQifO20kZH1D18ysMvsiNbUJeZFb2jvFHQ5tzBA74kV/rxTHgMUayGy8GGNg5bImn6ygP5QT/AHQ03lNwylfdMA9iJDSR1qJ8W/tgjtStkNDJ7YUNULllswNktkxXs7iH1DqJJHIAd4hu9G6uklpLADQaAAlIHYAISrXMIu5Qeip4pxZJP9sO3omU0hL/AL3j8YHK6hf3Ci6k/wAFQttnHycuKjLuyhSsZ3JqDpOpyXKct+JB74a7RMCpZfhpCbPtHRzC5YLY/wApIz1otX8vXEOa329gsN00wnYUfN/wJPikj3Qhbd217XKwuwSpjo+MpP5YoF2oBsg09Wnm4CHfuMS7amaRbggGiZSX68SlqrprBYl1fphP1M18SETAioQsk50QSMhwST3coHhJSCCGLVBj12hQCJYfCfDv0jlTSuXiYYgGWOPBaTo+R0fnHoY+yEp1ZouSWiZ0QKykChCQ6yEhqcHJJf7RzimXfeCEoUESZ5SgAbqQO4qWATnrE02NsSFiYsqKVBQCcsgCS47U16jFKuy1JRKwguSGJPEuNIKeCMu4hsxz7UF23EkKSDLR7acJcFQJzqMmMOc2sjl74nyZhFpSCkJ3Rq75O+WsUGRWSR1Ax5846aK5eMWSK8EteE37z94B98UW4TRGWkT7aFQl3hMfUJV/S3uhmu+8UrlYMTY0lLglw4Zw1XrFGLcU/sh09QDKbWE2hUwgno5a1hIBJJCFEAABzl5RMJF7zXBUoupO8Dk5qac4qtz2oKRItKkhM1MpWJLUSpIUJiT1gpUGL0aIvJtJmBKyakOeZqYox3GyKb5sddmVPU1cvXOHu7lV6m8/94R9l07oh7umS7Pq3nHmS8n+TWtC36QJrWRXWtA71p+EKVzzfVjqURDD6TypUpKEZmcOQwhSqtzSe0QiWiYqVRKgX3qVqc/F9YqwxuJ0/Q+NrbCFlKwpiCEYWLqC3qNKEDP6whw2amqQkJlhFE1G+anjhGmcJk0zFSlLVVNBqK4klz3NBeRZVGiV+01MRHYYox404KMvQCb3aG+02paFFKCCkZHCsZh46PGybOAoSThdvopWR4kf7x0dxxg2I/pDnPa5gpTCOZwAnzgBdEkrnoSkEnE7AOaOchyg1t1NHyooZynC5/Amg5ZdkbPRzJT8pmzVKSkykOgF95S1MMiDQA5HUZwS1D9Bd5FKu8iXKClZMDXMuw3QKmpAo+cKvpAJSjeYOCwD65Bzm3GHex2JAUJq0TFqIAG6olGjpSSwFchwHWIC+kK5kzpYUFsoOGUCHNGzGriIblFrVhOVMlwu8zES1kMhkjEdaAEjx7ofLvliXMCUMzGiiSXej4VCrdcI0y8CmUmUzGWnCeYzaGuz2BakhYXo/e2UXy4ruAuTCV/XgpG6pKVgmgTiSctcRVSvbE4v2YjE4RgIOTuCDwpp74pd4XM0kqWSVHryy/fbE8v2zJ6QVJcseIfh15wMXBvRr5dhr2Pk+qR90eIf3xn2xXvNBjZyWAkcPdC3tZPxTVQtr1HryA16WImzWdKQ65kw0dswEhyaByRDdsBaMElIduPhADaKUqXZJUwJKVCYAknKkskEHmAYo2wV3oJXPKkpBHSBLpCWntMCd4FsIIDjURmVNwVC1JKTYzWCcChWJVGzJA0pmYFGxBMwqnJKkD6JBrr/AC0bvjdb7VJmowla1FNSUy5mECntFW4U5Ud3Iq1I8LPYZ0wSUjH0cteJeJKTilj/AJYUSWqcquBAfLcnFruguaUe9HwoBFjOAMMLJB0ClAAbugdqZgRKr9VjvGYQGG6G4MhNOwERV7xUlIRLQN1U3EQK4UIJWo1ej4QB1gRHptoxWu0qcUnEdww/2+ELhHql/vYY3SVnztWhujGuvbGOyrKcqhsvMRr2nnJUZZTqHp11bsj1ue73C1qG7kjQ5ElVchSnFieEWxVITySTs8tmpmDpPqkgj4c3hxsto3X4CEW7JeCYtD5l/wBIdLAl0EQGWVBRjaPORb8dqD5s3cRFSuusrmnyLxGrOnDbU9YI8vhFkuKsod3hE0lYb/i/Yk35cJm2rEEgnCBnWhPVB66LjVLY5sxyUwOdCQOEes+1iXPFHxP4N8YIy70S5UG3mBDk1YDIMwzOtVRRgxxeOLEZZvlRiXIVK6QFJwTZpIKXLpmSwFpKchUEgim8cog9kLAJ4Ep66UrH9B222qQpZUULDKUgJIGHChTtrkAakmh5R/Od1EqKeJPic4NxpM6EreyqbMyqDkPIQ+XakYDxYt3GsJuy8pkwzXna1SbHOmobEhOIcsSXHc47Y8+lthS9hM9IFmExaR9ELCyMslJlEk/dWnlg64X71skpCUlKCoMSWL1ySSxZqijiGXaEhdjnTSHeWqZLU7ECYgJKHd2xIC2+0PqiEq1TipB6mPjF/wAPGocX3QGRW00GL1kyxdsxWDCt0jNwCtYFNMgT2x72Cx4kJUAHftbXPPOAd4WwqsqpZckqlnuWPiIY7nl+wK5/CMzS4y0djjcdjsmzKSABhA/DHRrwGnIaDhHRJ8wLiiH7aJe3zT9vySINeimckWpaVFiRi0YhDuP/ACP2DhAbautsmHtPYAPfGnYKYDbpaEug4JhKgauzhupgA3Pqi6G4ox6kz+gZVpQkeyP3WjZQp7Q3hJVMXLWEhSt9Ki1QwBSNSfaV2GC8qaSneIbRgXrxrATaYS0pchLgGpAfTJTPxhruTVCGqRG70Skz5mGqQojuim7PSvVp5J8hEluaZjCydVk98WG4Uer7vdEPxMqZTj3E2bQkCRwr+v75RObLchtPSrQ6lom0SKlQSkqoAM3UPBooW16T8mAGecKPows5mzJ2FeFaC4BydYUHcabvDhAYE5Ns2WlYXu2ymWK+Y4dZEBbVd6U762xlRUGJBQBkk6OankqHg3MpOEqXKC/qgKIBGYxFipuQeAV/WFTEYUKzcjEOOYLnJvGKuM/UUp/cS9sLaVWWxooA61FgKlpSQSw0DiHDZm29HIs80Sul6IqQUggFhimYkuC5wzVJ09jOkIu04/gJ4JPio/AQ7XBu2VRdiAlQ5oLHvSs/ywvJPcRsYd0PM+/TOnhKFBEhWEGjGYzkljVIAYNrrSkfdsQiXNMyU6VrThqTgwqI0B0IFdKwGuuaklJH7B/SCV7S3FAE9Qc+ZMdLL6vuMeBJpAK8rw9UFAkFSRTlkOWZ7Yncu7vXKABJmEr1JdqhvvEnkeqKHaJEuZKSkTZaDhxYFiYkuT9Ypwq0qCAICTbEiQcc0oWD7KcSS7A8DXNiI7GuL/IM9rXcSLzbpUMlwlndwFHXs07DG/8AxFa3CiAK0SMqd55PGu+bdKVNlJCQjQ+yx1bKj1rBG03jJwJSU0AFFMog0dyKFzqKdUU8L7Mn5fYWvkik9Gs/Tq/Fmr4w33JKJSa50FG5QqWW0Y1gfRT7PAVh6uxFOz3xLlaTK8ceixVvCeE29AZiV5cHQaRYtm1PLTzERTaWcn/EJTBvWAeH6xY9mJnquyF+iYPfG19wdtPKaag8FEd4/SPe6vo5duThvNo/dsk1B+2D3v8AGMl3qpnAYZ1r7hceUUz12itbSbUtIG7ImszEEiWoOGoxiOSbkmWaeErBZKsPaA7FjmxGusVfayc1ktZqcUlYemqTU+UL12X2m3BJYkpDMlixNBicUoPCK4PnF0Il0M23BbmS2FR7vjDRMtZmWacgy1HEgh6UPA1zoMnzjHZbomICVBBU5GS0IahNcQI04x8/4paUnDLs851F+j6SWpxm4ZLMwZ9HEJeDTQF27E+wWsm6LUhZ3pYXKbVKQqUUeC6HgltDCn0zo5iGnb2zzLHLmnAUptxCChRSVSzKUFk4k0LgkMcsXVVNkOpgMzSKcfa2F60a5C+kEzrSG/CpB90US4bM/R9pidySElKAxyc9fV2xUtnkVR1CJcz2OxrTGvDyj8jXLsClAEAMesR+Qjg/YHlH3P592tDWyb++EdsEv/iMs/ZV+WPraz/Ozfug+A+EfuwY+fp6pavFh74txP6a/AM/NlklLoBxMLG31qwoVwCCfMwx2bNL5OPCEf0l2ppawNUH3weOWwZrROtlZGMLGTEEngGPwi03Anc7feIjGyMvEVpORKX5OT7hFjudZZIbMjzib4mNyCx+Bu2pI6L8MT30c2ky5lpILEhP51w+7UoIlkH6vuiebB1XP/CO9S4Xhlx5MZJJxQ9WmcspKn0eE+13pMMwJBzLdjF/B4crQn1aupMJsmzlVpAA0Uf6T8YOOWV1YCimDr9ulcwpUgFSkgAhtCVM2ru/h1wx3FaVIloSSEupKVE5BKzgVmNAp+yMsgqFsZAS6pWSnAoo1oaHrgrelyGTZJeIg9IoIAD0dExRDk73s5wzjcEwuXVxNtwqY4SzpJFMqEikOFsk+qCtOPOEu7leuf8A1EpmUydad5vxBUPcgYrOUcvAwpK00V5nqMgfdc6SuzGXOQ6UYgXFGSVKemTJMRCQB0xwhhhQQOGJCVtThiI7Iq952ky7Na+IQoj8ctSfNJ74liVkrlUbdJA4DGWH8rQyE+eP8EkocZ/k/NppLJQvgR4R5hTpEbtppbyOUDrGp0DlBKT4HVs9bmlnE7FnZ9NYpNw2XGUjj8YnFyqZXUcxxzim7KWgBaOoh4VNNsZdQJ5tnZWvFKR9FYV3F2isbJzPV9kSv0iFrwlzKsVDLshsubaMy5RIR1DrKiwHVUiCScoROitSQ07TqdB6m8CPhGO7A4jFbbWtSS7ewlbgEpIWlxV6VCx+HrghcaaD95xLCLjJphxdQM21qfmdpf8A0l97RK/RzbTLtKuC5ZDdYII8MXfFc2ql/N5o4y1DvSYjGxi8NolnmP6TF/wr7k+ZWkXSx3o6WzBGVc6kP4A8o3zpaVpCsGHBlhUQMKiGTQvwPZCxd9qYp5kEaGp0hnlzR0amyYB24MweKJNMnUGiYemOcpcuxockY5pDkk7olp1/dYUjLMhASf4q6OP+WnNvvQ7+kidLlmRNVVSRMwJOWJa0h+wJ84TLHimWRS1l1GZi6yP2WhV6GVTPmwSfWIHAj4xXNm5O8OoDxiaXel1IfPFTuAL90VTZ1O8eQiXJuY2OoMbJYQwcF+o08Y6PiZML56Dhwjo5vfYmIJtLOlkHCkhRWSCVIUSkACqkEg1J7oz7DD54T/0z4qTA695xXPUMggBDcCOH71gtsJK+cKPCW3j+kUaWPQ2G5FTkndHL3RM/SLPfFyby/WKVIO4/VEm28nVI6/fC8e5ILJ2YL2El4ps3qTi7jmOusWi4QGklxTEo5PV0p8ieyIrsUkg2hQBPqwlg7klaSwYcEmKylMtVkkpkCcbSllKAlL3iokqcsKCgHAJEbnhckxcHcaN+2c4FJyqkxPNgBvTutSfDHFDtez6J1jAmT0on4XIWtAGIg7u8yhoHekIGwUnD0oOYWAdasdRElVCYy7SQ92stLX9oN4g+6Fa6ZT2lfVJWe0lIENdvPqf3whXuVY+ULctuNz3viBHR7/oJIx3gsotss8ZZH9UHtop5VKkOclqPUN1qfzQCv5LWyS31VfmTBO+l/wAFPUo+KR7jDlPoSGKFy5HpZJ4SZJJbdWCcgyZj+HSNFEudToI6v1ibWiUMElRT7BUOppite1Ah+uC05dcMiuobPqwJ+wubYnDZ7SNDKP8ASoe5RiZWaT6uzzR9LpEnqKFg+KVAxTNvgegngZ4Vdo18Im11Vs6G+jOUD+JArx0aF41UJC8upRZv2gQ9nPKAN3L9WOUMV9j5t2QrXev1YhsV0ghK7JKnxABuebvkMzkYdLpRNIlqQlRKC4KDXrBBzBbLOnZAe5ylMggLJKgN05BtOWZ5wRskjWdPIQhJUpncgB8KVJnCvWco7JF1oTyb0Y9rbEZlokGbunpU1ahBLB88J9mpYEHQirvZtkJnQFwFgZJBYljxIFeWrViW7Wyl2dW+CkjCpukUsgFThMzGVFwK0OvGK9cd7lSAc6j3GDx8Y49sxud6Pu69nPUCbK3grC2OY+NIoGWxZIBLD73GMl2LGNQDMFqFKiiiKHUQwItfRySkigBCRxSXpSmgHZE62ctk0JTiSXAq+tBXvhc1GUlxYzG3Tchn2sSOhXyaIfcCCifLB0U3gYrl+W2ZMlqCZZJbQoPLJT59UKV5bFfJJXTdI6ulQk6jEpRxhP2XoDq3WwPF03Z2TaikMt0Ly6jDTLWCggdT8cn90J90qqD1/sQ0yEgyz+8hGOWmHx7Et9MB9dZ/+0r8/wCkD7JKAkoYUV4OcoK+lRY+UWZ6gylD+t/I+UA7slukbxISkqUODHdA50g+8EKlqTDVjI6aWgF8OfbFM2ZXUvCBs/YumtSEpBOFxNLsEk0DlnGR7ocbEldnIxADNKnUKKS71yIIqDzcAhoBwqVs3kuNDfOm1MfkAJ19kqJCT3p/9o6EO7F0iJWyYFTZy/rzVqpk2MtB/YSXvzFdSR4qMLglsgcvOGrYkbqjxV5AfrFWXaCxrY9rmtLI6okO2U11xUZ6s66RJtqi8w8z5wMFUgsniH/QmpBtk1C04gZYVyZQHmpNfjFkm3nIwzCmUJjboAbeUAHSe0dYiCejSYRbFtR5R/Og+6K9d8xikkNhAD5Urw1rn1Q2eRRdE8YWrNtoMmYJiZsgoZBOSSSDQFJSc3Cci78onuyKEhU3DkZpbPQka1h7vG3GVLJcsAT10BOcLGylymSpKVkFSkiapsnmlSmcxJlmpY217joJp7GG8JZ+Tvo/uhYuGX66Y/Af3H4d0PV5Sx8kmtk4I7/g8J2zKQZ0x/3uq98KxrqS+w2L0wXfZ+dyRwSqvamN15jFOlJeuCvCqlmvCjRivmtqlclD8sGLTZxvqKd5k51O8hABTw3WPMmCxx5JfYOcuKPu6UpM5UqYxSpDM+qVYg3W5oYY7ssypJTmpFQ+oY/ShMVamnSyBoRRyTxyqagHsh1sNoZO+lYL1fohUhqAqBIrwBih6diYZHFNe5l2vCd7goeYrE32XsO7OlqS4CnFKHdah7u2KZeSEpDrMpPE+rPiUk9eWUJ984ZU9CkqfpMRUKADD0TUDEOFvUcIGN8mq0w8k1KCXsBL6V83aFW7hugfvWHW87AVyVFLKKQS2QDiis2NSOUJd3lQCgn2g6e84X7iYbCOgOQ2bPyUqkhZZz/s3jG6SrAZssIxKTkcwliKkfSrp19kYNllFMvCdCY2Sbf65UwAGpAcA5U07a8o59ToXVKxU2ntvTTFLWQ6PayAOEUCUhmqyWakVnYhzKST9UHwER/bJQKiQClzl2vmc/aMWTYdPqh90RN8R/GqG4/7DFfimQHoAk1zoMRf98Ix2HZxSkJKJhWkgKCkYAkpIcEFiCC4jdtAWQCM2ccw/vj6u63tLABILsMITu8N07tGFA3KD+Gq5chE74qjLO2bnDCQkKqMQKw7EEMN1n9nuiYbd34tM5FjWBuzUqo1CSCBTIgKbti2T73wylrYHClSqv8AQBJ8uMfzLaLWqaqyTJhda3mrPFUy0TD5JFOEUuCtGRmyhXKt6Q5WFDoJ/esJtyl1HnD1dEt5a+XviTvZe3Ssj3pYfpbOCX3VeaIH3DLKlyMKk4VrCVULio1yeusGPS7KebZ+Sx+SFi5bURMQAMWE0S5AdwatxaKfh6+Wr/2yX4lNZHX+0OVi2YnKnKMtbOpakqKSUgBRcFqvV2AL5iG6xXXMRKQqbvksoKUFJd00KQKimh4DlA7Zy2rSyXZ3USKEMzANpU01hpTOUT7ZcNp+6N5RknBIXcgUZRFCqWDwKzSOgutySXAcksZcs5k6kOeMdBKMPcy37EJwHIih8IbNmAEIHDMnnCzOVu9kU/Z6wkSk+rBOCgajtRj5iufKFy3Q2L4mO0215ZXhIGPo3OWLCVV4UBz4RL9oh6xTxYLNZ7WMQ6LCgzcZJUk5jPCSHeoaE70hXcGmKCFAiu81GbUHh1R0PKzJy1Qu+jL/ADqv+0r8yIrMkUSBTEw7yXiT+jMfPFn/AKR/MiK/d8vGqWOFe52hOd/U/RuPxM22BwyJvUk/lMBbht5ISpRqwHYkUHiYI7ez8NmmHq+EfNxWVYsspSZLgpSQorUPbqxGBtTkeET44ylF0vUY5JBe9LWPkSy+ohR2VtIVOmh9AeP0ZjeOEdsN9tsa1STL6IqOdE1GeRUPLhCdY7L0NqXTCRLW9GYhCsJyGoimMXytr0FKemjNbF+ulq4EjvH6QyTrDSYspVQOo4goGjgsdC4o8L5u1a5iGKRvOTUAABnOru3fBVNpmTUdGCAWSFF6UShxR8zG4Uqdh5Jt1QKNuCcM8zEpKFEYFYHUMJFBwxEaVaKvd17IIxAAJALdZSeHZEW2p2eXLQpyCcOKhpno7ORwHGHXZm8zMkSTxlpP9IfxeKPmKEbQEcfzXQ/Wq1y1uos4ZnFQxooF86nvMR30hBSLydSsfSI6RNGwpK1JSk8SEoA7Io1skvKevYW515QibUTE/L5eNCVhUgVJAwhK1mnH2sqc4XDNzkk0ZLFwTaF1VrYKScnJzYh6+EC9mpaTaVJJYEGrtwPxhjvNEnDk4AyxFqdXEc4UUzAJhKKB/MQ/S2LTbGyzyQiaUpL/AKgx7XXd5XOIThSnEXKlYUJDs5OgcjSBNxzyVOc4YZEtWaSQVviD8S7Z5MBEsp9Wipx6EIu26Cm1zUuDhOYLigAcEZhgKxYthxuDkPdEh25Q1rWGagp+EfCLFsQncHIQvNuETMfaQe2j9gP9Qe+B12mo5wR2mO6Puj9+MYLsTlCLayM5L6aO2wtmC7LWdehmJf7ySPe3bEcuCxYrVJkFOPHIkBmD1mSZxY6buIONCYpvpQnYbqtDZrwo/mmJfwBhR2RSE22faD7MlEqSniCiSgq8JTfij0YS6bYhoI3FUzD9s/mMUW4pfq1/dPuiZ7Jk4A+ZqeZFYptxK3TyPlE+LY+cukkfpYTvSD1r8kQo3FLCZqVHMqOEchVXeQO/hDx6SrGZhkAM5mKBJyAKXJPUAknshJsKgu0kCiRRD/VTxbUh1HrMMwP6f/Tc6+p/wot3fxR90eIENtmlEkcOEKl21ngfYR+QGHSxJ3k84hc+pnNaPOekYjSOj9tB3jHRKsujeJDp6AQBxi1bOECzSF+0FSEHCSqqilJNX9nIgNQiImujRVdlJz2OQOCPh++2Pdi0u5O1Y1i0DC5CQeVKZVbn3mJH6S75WtdplsnClaUUzySol+BIUOyKZNSSGycP+sRTa9RMyeX/AOYB3JceecFGV2LkqPn0a/5iaf8Apf3pi1bNoDgKdimrA4uQERr0ZoedOP2AO9T+6LPcmJ01OJs9Yiy/zfobFXAW/SKgdDMGnW+hA1ghsfM+bSlmYUgAIwBKSFBDpSFFQJASzhKWFSdYwbfF5E0nRJ/MM48tjZz2aX1E+ZgcM+Ck/uMnG0kOls2gIQpkggCpOfhSES8b4+UKKDiGFKnAyZQwDxUe1oabWhrOvlCFYEestB4IT4zUfCDh8TJupdhXy13QXve6+js5ebiE1SJfXvlRNSWDJSXIEe11AYjh9ly3IFg3YBA2+rYVTLHKSCa4yAHywjLkVZ8Y27PTHCdMqZ5QGVpK12GQXTsy7VSVrQ6w2IUGjDEavr8I+dgJz2eUPqgjuUqDu0qkiUoOxHOgYv1cIWtgF+rAo+JX5n/u84OMuUCj4Zdf6KeiUFSFdkTTbuzNOkK1ZaT2YG5UEU2wn1an+qS3HhE/9ISN+TT6RJ8oS+lpnVfJCneaWlkwtWNT+L98M1+UldkLN2rcEcFE94EUYvFkzW0HboWxJ4Q9WKWApBNE0PLnCFdxqRxIHeWh8Qre7B4DXvhcvJD/AOtCB6QZJTbVAhsvLzZsormxQ3BEb2wUTbSKsFBuAdnYRZNjj6s93hG5VUIgQ8ZhzahVA/1R5QOu85co2bVJdJH2R5CMFkUSx4ju1hFXkZsV9NAP0rKxWOVK1mz0J7lH4wof4h0aLWhHtTrRMRLbNlLKC3KWlVftCGf0lr3rCBX5wD3YTCJsjaE2iYmUpIxBU2djepSptxI4uVF66ZZxfji5REyfFjVc0wplS5aRiW5UToHAFW0AA7SYfbmvBSE1TpxAHiRAS7dj5oKVoUlLApAJNN6rjVxr1coaP8GmHdpkKsML6j2io8fo9sZLFNeIly+4gbaWSbNCUS0HfWEk0YBiokn6IYVJ0prCHZ7mXJnyekYGYjEE1cBmBNGrmG05xabzs02zS5q5n8JMol67tSVEqLs6WHVh64ll/X6bVbkKSlQlISyVEe1jqVEigOQbqyGUDjg4LiUcue2M1z1nk9SPCWmHmxJrCFs0XmnmPBIHuigWLKPLn5MbIx2k7xjo/Z/tGOiTiEQhJc+EVXZRDWaVwwDxAMS5KIqOzUz1MpP2QP6Ux9HJk0RiWCQeLRB7+JK5pOfSEN90Ae/wi6z5m4o6t8IhN+rebNOhmL8Cz+EFB6Amthb0YS9+ceKkD88Wq6pJcEcIjfo1SRjOEl5mmrJFPGLjcMpRO8kgcWiTJbzaCuoChtgEmStKzhTN9WVfVxq3VHqSsJUeoGMex1hKJKUKAQpJUFJUQCCFEECrmoOT0rBDbOWHKFpLCYlbNmAcuRJAbrMB9nj0vW5JPWSSS/aYQtY3y9xneqGq80tJUk0NKHUF8uOWkINiU020JyO5pX2lHsy4Q+3pYsNkU1A1e3KnfCIiZ61dQS0tJb7KVg9xJT2RiS3+Dl2PGZbMFpTnSSo65lKy/gO6CmziQyMOWnJy2XfAOdLxTZxKXHQBIOVStKTpolRg5sywSgcNerlB5F9NBx2w7tNZQqzl83z6mMJ+w+6VDgs+STD3fKB8mWeHwMT/AGPWy1v9f+0QeLxaHYF1FdutIKS/CEn0gSXQhQyCvNm8YeLll4qZCFXbmV6lY4EHuIMZlVKLBT65Im+0J9WOULt3kadsGto524OUBbqlFQZIKiSSwBJYCtBwDw/Gqgyd90F7tmATK8xzyEPl1JQsMFOav4eETn5LM6QpwKc9RGFtcoebplpSgBOL+Yf+sZKFbYanqhM2ys5TbgDqoDy+MWHZNLSk9dYmm0lzFdoE0qoCmhO8X1FK5N3RUdnUerHBoDN2ijY+LN20RduQ90fEpG4D4x97QIZQB/eUfgR6knQfoIRHzbNXjET9tRi9Y9LJJmTj1rVhlyU9qsR/AYmGxEzBapZfRQ8CIoHpCtBTYZtGVaFyy7EerCpuAdrLVymCEHYyQRa5btQK/KY9HA9MRm70Wy7r3IKEBYpvTHDkgFglJqA7qej5MRB6xXkHGeY4ZCvDqEJ1iAJCtTmeQ/2g7ZU5GFS+KcXTFfLBPpbvsi7piUn+LMQgjimqiH5S6xFbomNaUsczWufPjFG9K1sITZ0D/UMxtd1KUgt+IwiXlawq0yVa4WOWbmGqTkrGKPGkP2yS3JPXFCsh3Ymuxhp2xSLJ7MePJdTKJg2ereMdHlaFbxjomDsjQzij7MrBlobNgD2fpE4mGsUnZoAJl/dBPNo92fYngMVvLSVHWITeqhjPae8k+cXO9/8ALE0zaIVeR31iCgBMa9gVBIlKSHKCV1LDFiLtQ6UqIrlm2ntH+hKCQP8AUU7PmygPOJZ6PZnzdKSAR0ijlX2mzzyMPkidgCXQVOoJdyyRxoCXoWDaRNLJN5Wom1GlYI21vvFMUtYUypRScLJCC1CD7RNC+lY8dg0erHXXvgFtraiSsBikOmhxAYlkB6BiEkDsg9sdNZAHVGSTcVfqHGvQeL2A+SK5gtxYEt2++JTJWDNWXr9LmVk+LxT7/PzNStHYf3HyH4euJNd6gZ888vflAz02vsDDsalWwJTMBO70koEakqTMVrRhheDd0TMUx2Z2PeA3hWEq2jEVcDN/+qUgf/qYcrjzRpupHchI90Hl8EvwMxrqbGi+V/NJn74xN9lZ6QuuqyfIQ77TzWssz98YVNmpaJspKlBjLSwU4DnEKHXIKrk4qYbihobCSi7ZU9nrenEA4A4vCptneCVdIlJfE4DV8o13ZaEoBLoYA/TSonjuy8R8IxW0JnS8UuWpQJw4hLODGo4UpK1MzqUkZax0480kvQByUZuXuSu/5hyII6jQxlkWOYEhQScnf4Rov6d0iwetu8wzybvmolBsJwpbNnYdYhsYNR0iflT2ENkpoNnBVixpJSSFF8/gRWG+zJlSpJxpU6U4gVFTkEhkkk1NXfhE+2etakhaTTfxMDllrDTOtZmSVDPdg5ZIxVMFQb2hYkTpM+0KQhZWp8SX0ZQDAtVNXeKrcVjKZaSWyiPbOWEy7aOiAxlCmSXZhhJYAg5Vit3NZLww4j0LEfVIOejKbqrCMuOU2pQWgudRas+9sVHElQBYMNM3pHxdE7pZahNQUy0jGqrlTZIYHWvPCRG+9JNo6E40ImJNCEviGTFsqEA05x5ybCvo5YStMzGQQp1JCgEuCAkgN5vA48ck5WtsznpKye+mpSgLMlQYnEpfDEQN1L6JGEU98I2yL/KAeCT4tDP6Z0FE+zoUrErApZAKiAFLYZnM4fKFjZH+KolvZ8yIfFcIuzn1NIql2h0iGCQ2DKvHs4Qv3QN0cvhDGFtLajZ5V4Zx5cpXbHNbJ1t9aUicgqYlKKA64lfpE1nzPWoDZe+sP/pBtMsrCMPraHE30a7oPPzifqSDaEuKOH5OI9PB4oXldSKZsWN0RR7OWQese+Jfs3aCjNmfjFAs9teXWh4e+POcHbYcpLRjtNVGOgfPnqKjQ5x+xHxC5L3JcvIcjFG2c9lHIeUdHR7cjMfZhy+P8t2+6Ifef8VfOOjo7H3AmOHo6/hD7x84pEk7p5D86I/I6I5/ysz0Qq3ykG1SQQ4M9LjQtM1jy2cLKUBTfV+Yx0dFX9Eagvf9oV0ahiU3By2fCJ/cZ9dP5J98dHRN6SNPZfsy/wDvTfKRDbdY9b2CPyOhs/H/AIMh3C+0w+aLhZ9EkhK5iwpIUMZFQDQ4KV06o6OinD3Ay+JRL4s6UW1ISkJBSCQAACXFSBnHWxWCVKSndHygUFBSevQch3COjoz1l/vYR6RP56lB5bmpZPmmHQTT0RqfZ49Rjo6KIgMG3F7S/vQ22L2DyPlHR0QZfIsx+It3If8Aitl+8sf+JcULY6co260Oo/8AN1OkwAdwpHR0N9cf5f8A4TP+w8K05jzTAq1zCFS2JG6deoR0dFOTsJRGvS4f+I//AMJf98BNkv4iuQ846OhM/FlOPyRVboyHKDx9gx0dHlSHvuSPbwfOuz3CFSxh7VLfiPMR0dHqYvFfgRm7srVkkJMlTpBpwHXG+6v4Ke2Ojolh2FyPywB5aSalo6Ojo5hH/9k="/>
          <p:cNvSpPr>
            <a:spLocks noChangeAspect="1" noChangeArrowheads="1"/>
          </p:cNvSpPr>
          <p:nvPr/>
        </p:nvSpPr>
        <p:spPr bwMode="auto">
          <a:xfrm>
            <a:off x="215900" y="-7493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QSERUTExQWFRUWGSIYGRcYGBgaGBcbGBkZGh0YFxgYHCYeHB0jHBoYHy8gIycpLCwsFx4xNTAqNSYrLCkBCQoKDgwOGg8PGikkHyQsNCwsLCwsLCwsLCwsLCwpKSwsLCwsLCwsLCwsLCwsLCksLCwsLCwsLCwsLCwsLCwsKf/AABEIAMIBAwMBIgACEQEDEQH/xAAcAAADAQEBAQEBAAAAAAAAAAAFBgcEAAMCAQj/xABJEAABAgMFBAYFCgQEBgMBAAABAhEAAyEEBRIxQQYiUXETYYGRobEHIzLB0RQkQlJicoKy4fAzkqLCFTRT8SVDY3Oj0pOzw4P/xAAaAQADAQEBAQAAAAAAAAAAAAACAwQBAAUG/8QAKxEAAgICAQMCBgMBAQEAAAAAAAECEQMhEiIxMkFRBBMjYXGBM0LwkbEU/9oADAMBAAIRAxEAPwDz2rnkEgB8QrVsn+MIiLEuXMSZm70zpS2YyKS+mbd8UG/rOlay7hhRus+dInW1wMucEhRLJBHUePhpHn/CwvEpFuaaUmi5WS3ulJBzD+Efd4W2YEHCcawAcJYUcUBajgkOaA8YAXTbHkSyczLB7Smvi/dH7b7xKELmAEqwuQOCagDjSsegpCXj1Ys22+ekthBGEhKkEau/iN1wdQQdY8rnsiUy1LU/tKISArkCSMsnEAptpCLbMaiUKCAOASAPKKDYLehNjRLJ30LU4wuFYVqwhXZhPLnE7XKbCi6joC/IysErllJLBJGPIa5AZNrpAa03bNlzUk1TjD4tK5v4dsOK5vsPMAQKh8ai/ApoCGKg9ITttr2cFFFOGcBqBqni5HY54xjgr0GpuqMt1tOtCi+7KSxIPtYlq4Zsx8YY5Ukh2SSDlWgA8znWBPonskuYu09I5KEoUA5AIJWkktmzp7zD6uzyFKyUKDeBYOoqFDXJhTrjJYpPaDh8TwVVsB7L21VmtExJLJmSzvDMLTkR1sVU+yIdbDe02YEKmLcsAQlKQCXJfJ8iBTqpE5vuT0M9M1KjMQmYHCmdKScJIIANATDhdExVA7sObtlAuTglFgpLI3IKXtZsShhnTQEqCsALAkAqDEHdJLjtjpNtWllJNSxY5Go90ZrdaSCFlqqCqdX6GPJbolBySRrrRy/hC5zSpxDWP3A1qvczLQSohwjCWyolSqP96FvauZ0iCAak07KvBKzXYSpCylRxKL5tvoUPeIxTBJlGagqmmZNBwkgdGEHCMIo7gk8NIyKuVj+cYx4/oWLjGEzVKmYcDEuAXBYP41g3edql9EvDPCmD7qS3UHIZzwgdeypcq0BUtmIqMxm+RpHxabxxoAYHqYNmdMos4Re3R59NrR+2WURMSCQcUtJJGuYr1uIbUoPyWa2gxfyKSvyBhRuUhXR6YUYT2LmH3w7XcnFZphGsuY//AMaojy6bK8eopmuwW55cBL/SFAnhXvpGjZGyLWhzqAanN60FBDDeWyKpiVKSEhTezhAen0Wz7oCcakpIa8iToS9lbf0cyqX3mCuGIAns3BFDu+1y0OpKA62xHN2ASBV2TQUFIlV2zWmlOoLHv/Twh/sJOEcoseXjRP8AK5bGKZaA5Id1gYg7OCClqVH0stQIkF62dc60TjMUFKK1bwDBWFRQCB9EbtBoIps20CXMllyQE4SdGfH3BvOJ2pbrAOeCW/MykKV/UowucrqgVDjZ5bLWdeAodkoXkGzLVrn+sVm57xmGShOLCUAJNKKbXPUc8jE02el+sWPtRRbEjIaFoR/9MoyaEyjbDFovBsKcZDpcgaUc+J1iWWq3GdaJs0l8RLPokFkgDqSB4w8XxN6NK1cEE584QrtUnA1XUln6wR7oLLkcohwhxJ7tQHtc3mD3oTDLsIjdhd2mlYbUoHgk+Ahm2I9mn7zh0neJfgKC62H56HUaNH7Go2UmOiUfZ+X1MZauXvMTLaO1CZOUofVA7gYetorWRicMWHvicTi6lHrh3wb+nQjPTlaLZZZQShLVcB+eFieZpSNF7SGlkvhZvAaDThHWYuhHIDwz4/7R8bUlpOME9mRAAFQeWfXFapOzpPVEhvGd85Wo5LUVd5/2h0u4laknRSQrtKRXwMJV8TkksPaBh12JBVJlnMgEDscCJ8z4qzMXcM2mSyRyibX/ADsS+Y98Ve3S9zsiT7RBplIVilcwpeIW9GC8NpncDIV4TJbQ5WjErLs84SPR+/STl8JYT/Mp/wC2Hw2kJkqDOWOejhqdYh+WbWgccfUn9+XushQJc5A8P2HilbNTsbK4174k94pcTS3sgEcytI8sUUfYSdikSj9keQhefaTH4kraGq+kvLG6Bo415xjmnFZpZ+yO/CQfKC96jFKAZqd+X6wHsafmqXyClp7lK9xER5XVjo+K/IQu280fJ5MuuJPRAk5KZSAWrTIwL2qmShZp81STjNEgnNaylAKRkABh5AGPa7JLS0nUYD/WiFzb2YQJSNCvEfwpbzUIevieTpomeKuwiX3L3kHmI+G3DGq/8pfOM6fYPKKMb6Tku56bNE1fKvh+sUa4UhVnCfrYkn8ScMTe6jgl/ecjkVlH9qjFI2ZrISdXPnCc/qzVSiOGzk+TKQAM34FTaEBju5Di1aQfNsGIZMpuDcPdE2u+apFrmJP1woD7wB95hwtX8NJGbeRMbL4pJWkKlgqt9yN2tjbpyhQLnTFNweYpofLrlOEwj2tI+WrADMtXismKJckv2P3wjpbaLI6hYP2lpKWXqApufRLbxhCtyym1zwB7M6YOxC1JA7kjuij3xYukWJOeNYT2FwT3PCDeNnmJtM7EhRK5sxQU6QkutZORNODxsVYjPo17K7yyrrPuikWEa9flE+2UkFJYgZnIvrSusUOwB6cz7/dEcn1SFAnastZp33D3mkJF2JJCTDptr/lZvID+tA98KN0fw09ohq3H9DHqhH2yT865oHvhi2DRuiAe2aPnCTxT5E/GGLYdBwhhpDm6wRA7TY7iVHRyLRT2VfymOjKXubyQq+kSzpkkJST7ORDKSAHCSO3PnE6lVUOs+Zigele14rXMq+XZTLsFIQbCh5iB9oecUxpXQvei5WNXqUDgAPJz3PGLbRR6BQFHPc4yrwy7I23XKeWgD90EBtt7S0kjgcupo3khjRK7yqp2FeEU3YOytIl/dfvJPviZ21PGlHHaHiqbKWgIkyhWiE6dQifO20kZH1D18ysMvsiNbUJeZFb2jvFHQ5tzBA74kV/rxTHgMUayGy8GGNg5bImn6ygP5QT/AHQ03lNwylfdMA9iJDSR1qJ8W/tgjtStkNDJ7YUNULllswNktkxXs7iH1DqJJHIAd4hu9G6uklpLADQaAAlIHYAISrXMIu5Qeip4pxZJP9sO3omU0hL/AL3j8YHK6hf3Ci6k/wAFQttnHycuKjLuyhSsZ3JqDpOpyXKct+JB74a7RMCpZfhpCbPtHRzC5YLY/wApIz1otX8vXEOa329gsN00wnYUfN/wJPikj3Qhbd217XKwuwSpjo+MpP5YoF2oBsg09Wnm4CHfuMS7amaRbggGiZSX68SlqrprBYl1fphP1M18SETAioQsk50QSMhwST3coHhJSCCGLVBj12hQCJYfCfDv0jlTSuXiYYgGWOPBaTo+R0fnHoY+yEp1ZouSWiZ0QKykChCQ6yEhqcHJJf7RzimXfeCEoUESZ5SgAbqQO4qWATnrE02NsSFiYsqKVBQCcsgCS47U16jFKuy1JRKwguSGJPEuNIKeCMu4hsxz7UF23EkKSDLR7acJcFQJzqMmMOc2sjl74nyZhFpSCkJ3Rq75O+WsUGRWSR1Ax5846aK5eMWSK8EteE37z94B98UW4TRGWkT7aFQl3hMfUJV/S3uhmu+8UrlYMTY0lLglw4Zw1XrFGLcU/sh09QDKbWE2hUwgno5a1hIBJJCFEAABzl5RMJF7zXBUoupO8Dk5qac4qtz2oKRItKkhM1MpWJLUSpIUJiT1gpUGL0aIvJtJmBKyakOeZqYox3GyKb5sddmVPU1cvXOHu7lV6m8/94R9l07oh7umS7Pq3nHmS8n+TWtC36QJrWRXWtA71p+EKVzzfVjqURDD6TypUpKEZmcOQwhSqtzSe0QiWiYqVRKgX3qVqc/F9YqwxuJ0/Q+NrbCFlKwpiCEYWLqC3qNKEDP6whw2amqQkJlhFE1G+anjhGmcJk0zFSlLVVNBqK4klz3NBeRZVGiV+01MRHYYox404KMvQCb3aG+02paFFKCCkZHCsZh46PGybOAoSThdvopWR4kf7x0dxxg2I/pDnPa5gpTCOZwAnzgBdEkrnoSkEnE7AOaOchyg1t1NHyooZynC5/Amg5ZdkbPRzJT8pmzVKSkykOgF95S1MMiDQA5HUZwS1D9Bd5FKu8iXKClZMDXMuw3QKmpAo+cKvpAJSjeYOCwD65Bzm3GHex2JAUJq0TFqIAG6olGjpSSwFchwHWIC+kK5kzpYUFsoOGUCHNGzGriIblFrVhOVMlwu8zES1kMhkjEdaAEjx7ofLvliXMCUMzGiiSXej4VCrdcI0y8CmUmUzGWnCeYzaGuz2BakhYXo/e2UXy4ruAuTCV/XgpG6pKVgmgTiSctcRVSvbE4v2YjE4RgIOTuCDwpp74pd4XM0kqWSVHryy/fbE8v2zJ6QVJcseIfh15wMXBvRr5dhr2Pk+qR90eIf3xn2xXvNBjZyWAkcPdC3tZPxTVQtr1HryA16WImzWdKQ65kw0dswEhyaByRDdsBaMElIduPhADaKUqXZJUwJKVCYAknKkskEHmAYo2wV3oJXPKkpBHSBLpCWntMCd4FsIIDjURmVNwVC1JKTYzWCcChWJVGzJA0pmYFGxBMwqnJKkD6JBrr/AC0bvjdb7VJmowla1FNSUy5mECntFW4U5Ud3Iq1I8LPYZ0wSUjH0cteJeJKTilj/AJYUSWqcquBAfLcnFruguaUe9HwoBFjOAMMLJB0ClAAbugdqZgRKr9VjvGYQGG6G4MhNOwERV7xUlIRLQN1U3EQK4UIJWo1ej4QB1gRHptoxWu0qcUnEdww/2+ELhHql/vYY3SVnztWhujGuvbGOyrKcqhsvMRr2nnJUZZTqHp11bsj1ue73C1qG7kjQ5ElVchSnFieEWxVITySTs8tmpmDpPqkgj4c3hxsto3X4CEW7JeCYtD5l/wBIdLAl0EQGWVBRjaPORb8dqD5s3cRFSuusrmnyLxGrOnDbU9YI8vhFkuKsod3hE0lYb/i/Yk35cJm2rEEgnCBnWhPVB66LjVLY5sxyUwOdCQOEes+1iXPFHxP4N8YIy70S5UG3mBDk1YDIMwzOtVRRgxxeOLEZZvlRiXIVK6QFJwTZpIKXLpmSwFpKchUEgim8cog9kLAJ4Ep66UrH9B222qQpZUULDKUgJIGHChTtrkAakmh5R/Od1EqKeJPic4NxpM6EreyqbMyqDkPIQ+XakYDxYt3GsJuy8pkwzXna1SbHOmobEhOIcsSXHc47Y8+lthS9hM9IFmExaR9ELCyMslJlEk/dWnlg64X71skpCUlKCoMSWL1ySSxZqijiGXaEhdjnTSHeWqZLU7ECYgJKHd2xIC2+0PqiEq1TipB6mPjF/wAPGocX3QGRW00GL1kyxdsxWDCt0jNwCtYFNMgT2x72Cx4kJUAHftbXPPOAd4WwqsqpZckqlnuWPiIY7nl+wK5/CMzS4y0djjcdjsmzKSABhA/DHRrwGnIaDhHRJ8wLiiH7aJe3zT9vySINeimckWpaVFiRi0YhDuP/ACP2DhAbautsmHtPYAPfGnYKYDbpaEug4JhKgauzhupgA3Pqi6G4ox6kz+gZVpQkeyP3WjZQp7Q3hJVMXLWEhSt9Ki1QwBSNSfaV2GC8qaSneIbRgXrxrATaYS0pchLgGpAfTJTPxhruTVCGqRG70Skz5mGqQojuim7PSvVp5J8hEluaZjCydVk98WG4Uer7vdEPxMqZTj3E2bQkCRwr+v75RObLchtPSrQ6lom0SKlQSkqoAM3UPBooW16T8mAGecKPows5mzJ2FeFaC4BydYUHcabvDhAYE5Ns2WlYXu2ymWK+Y4dZEBbVd6U762xlRUGJBQBkk6OankqHg3MpOEqXKC/qgKIBGYxFipuQeAV/WFTEYUKzcjEOOYLnJvGKuM/UUp/cS9sLaVWWxooA61FgKlpSQSw0DiHDZm29HIs80Sul6IqQUggFhimYkuC5wzVJ09jOkIu04/gJ4JPio/AQ7XBu2VRdiAlQ5oLHvSs/ywvJPcRsYd0PM+/TOnhKFBEhWEGjGYzkljVIAYNrrSkfdsQiXNMyU6VrThqTgwqI0B0IFdKwGuuaklJH7B/SCV7S3FAE9Qc+ZMdLL6vuMeBJpAK8rw9UFAkFSRTlkOWZ7Yncu7vXKABJmEr1JdqhvvEnkeqKHaJEuZKSkTZaDhxYFiYkuT9Ypwq0qCAICTbEiQcc0oWD7KcSS7A8DXNiI7GuL/IM9rXcSLzbpUMlwlndwFHXs07DG/8AxFa3CiAK0SMqd55PGu+bdKVNlJCQjQ+yx1bKj1rBG03jJwJSU0AFFMog0dyKFzqKdUU8L7Mn5fYWvkik9Gs/Tq/Fmr4w33JKJSa50FG5QqWW0Y1gfRT7PAVh6uxFOz3xLlaTK8ceixVvCeE29AZiV5cHQaRYtm1PLTzERTaWcn/EJTBvWAeH6xY9mJnquyF+iYPfG19wdtPKaag8FEd4/SPe6vo5duThvNo/dsk1B+2D3v8AGMl3qpnAYZ1r7hceUUz12itbSbUtIG7ImszEEiWoOGoxiOSbkmWaeErBZKsPaA7FjmxGusVfayc1ktZqcUlYemqTU+UL12X2m3BJYkpDMlixNBicUoPCK4PnF0Il0M23BbmS2FR7vjDRMtZmWacgy1HEgh6UPA1zoMnzjHZbomICVBBU5GS0IahNcQI04x8/4paUnDLs851F+j6SWpxm4ZLMwZ9HEJeDTQF27E+wWsm6LUhZ3pYXKbVKQqUUeC6HgltDCn0zo5iGnb2zzLHLmnAUptxCChRSVSzKUFk4k0LgkMcsXVVNkOpgMzSKcfa2F60a5C+kEzrSG/CpB90US4bM/R9pidySElKAxyc9fV2xUtnkVR1CJcz2OxrTGvDyj8jXLsClAEAMesR+Qjg/YHlH3P592tDWyb++EdsEv/iMs/ZV+WPraz/Ozfug+A+EfuwY+fp6pavFh74txP6a/AM/NlklLoBxMLG31qwoVwCCfMwx2bNL5OPCEf0l2ppawNUH3weOWwZrROtlZGMLGTEEngGPwi03Anc7feIjGyMvEVpORKX5OT7hFjudZZIbMjzib4mNyCx+Bu2pI6L8MT30c2ky5lpILEhP51w+7UoIlkH6vuiebB1XP/CO9S4Xhlx5MZJJxQ9WmcspKn0eE+13pMMwJBzLdjF/B4crQn1aupMJsmzlVpAA0Uf6T8YOOWV1YCimDr9ulcwpUgFSkgAhtCVM2ru/h1wx3FaVIloSSEupKVE5BKzgVmNAp+yMsgqFsZAS6pWSnAoo1oaHrgrelyGTZJeIg9IoIAD0dExRDk73s5wzjcEwuXVxNtwqY4SzpJFMqEikOFsk+qCtOPOEu7leuf8A1EpmUydad5vxBUPcgYrOUcvAwpK00V5nqMgfdc6SuzGXOQ6UYgXFGSVKemTJMRCQB0xwhhhQQOGJCVtThiI7Iq952ky7Na+IQoj8ctSfNJ74liVkrlUbdJA4DGWH8rQyE+eP8EkocZ/k/NppLJQvgR4R5hTpEbtppbyOUDrGp0DlBKT4HVs9bmlnE7FnZ9NYpNw2XGUjj8YnFyqZXUcxxzim7KWgBaOoh4VNNsZdQJ5tnZWvFKR9FYV3F2isbJzPV9kSv0iFrwlzKsVDLshsubaMy5RIR1DrKiwHVUiCScoROitSQ07TqdB6m8CPhGO7A4jFbbWtSS7ewlbgEpIWlxV6VCx+HrghcaaD95xLCLjJphxdQM21qfmdpf8A0l97RK/RzbTLtKuC5ZDdYII8MXfFc2ql/N5o4y1DvSYjGxi8NolnmP6TF/wr7k+ZWkXSx3o6WzBGVc6kP4A8o3zpaVpCsGHBlhUQMKiGTQvwPZCxd9qYp5kEaGp0hnlzR0amyYB24MweKJNMnUGiYemOcpcuxockY5pDkk7olp1/dYUjLMhASf4q6OP+WnNvvQ7+kidLlmRNVVSRMwJOWJa0h+wJ84TLHimWRS1l1GZi6yP2WhV6GVTPmwSfWIHAj4xXNm5O8OoDxiaXel1IfPFTuAL90VTZ1O8eQiXJuY2OoMbJYQwcF+o08Y6PiZML56Dhwjo5vfYmIJtLOlkHCkhRWSCVIUSkACqkEg1J7oz7DD54T/0z4qTA695xXPUMggBDcCOH71gtsJK+cKPCW3j+kUaWPQ2G5FTkndHL3RM/SLPfFyby/WKVIO4/VEm28nVI6/fC8e5ILJ2YL2El4ps3qTi7jmOusWi4QGklxTEo5PV0p8ieyIrsUkg2hQBPqwlg7klaSwYcEmKylMtVkkpkCcbSllKAlL3iokqcsKCgHAJEbnhckxcHcaN+2c4FJyqkxPNgBvTutSfDHFDtez6J1jAmT0on4XIWtAGIg7u8yhoHekIGwUnD0oOYWAdasdRElVCYy7SQ92stLX9oN4g+6Fa6ZT2lfVJWe0lIENdvPqf3whXuVY+ULctuNz3viBHR7/oJIx3gsotss8ZZH9UHtop5VKkOclqPUN1qfzQCv5LWyS31VfmTBO+l/wAFPUo+KR7jDlPoSGKFy5HpZJ4SZJJbdWCcgyZj+HSNFEudToI6v1ibWiUMElRT7BUOppite1Ah+uC05dcMiuobPqwJ+wubYnDZ7SNDKP8ASoe5RiZWaT6uzzR9LpEnqKFg+KVAxTNvgegngZ4Vdo18Im11Vs6G+jOUD+JArx0aF41UJC8upRZv2gQ9nPKAN3L9WOUMV9j5t2QrXev1YhsV0ghK7JKnxABuebvkMzkYdLpRNIlqQlRKC4KDXrBBzBbLOnZAe5ylMggLJKgN05BtOWZ5wRskjWdPIQhJUpncgB8KVJnCvWco7JF1oTyb0Y9rbEZlokGbunpU1ahBLB88J9mpYEHQirvZtkJnQFwFgZJBYljxIFeWrViW7Wyl2dW+CkjCpukUsgFThMzGVFwK0OvGK9cd7lSAc6j3GDx8Y49sxud6Pu69nPUCbK3grC2OY+NIoGWxZIBLD73GMl2LGNQDMFqFKiiiKHUQwItfRySkigBCRxSXpSmgHZE62ctk0JTiSXAq+tBXvhc1GUlxYzG3Tchn2sSOhXyaIfcCCifLB0U3gYrl+W2ZMlqCZZJbQoPLJT59UKV5bFfJJXTdI6ulQk6jEpRxhP2XoDq3WwPF03Z2TaikMt0Ly6jDTLWCggdT8cn90J90qqD1/sQ0yEgyz+8hGOWmHx7Et9MB9dZ/+0r8/wCkD7JKAkoYUV4OcoK+lRY+UWZ6gylD+t/I+UA7slukbxISkqUODHdA50g+8EKlqTDVjI6aWgF8OfbFM2ZXUvCBs/YumtSEpBOFxNLsEk0DlnGR7ocbEldnIxADNKnUKKS71yIIqDzcAhoBwqVs3kuNDfOm1MfkAJ19kqJCT3p/9o6EO7F0iJWyYFTZy/rzVqpk2MtB/YSXvzFdSR4qMLglsgcvOGrYkbqjxV5AfrFWXaCxrY9rmtLI6okO2U11xUZ6s66RJtqi8w8z5wMFUgsniH/QmpBtk1C04gZYVyZQHmpNfjFkm3nIwzCmUJjboAbeUAHSe0dYiCejSYRbFtR5R/Og+6K9d8xikkNhAD5Urw1rn1Q2eRRdE8YWrNtoMmYJiZsgoZBOSSSDQFJSc3Cci78onuyKEhU3DkZpbPQka1h7vG3GVLJcsAT10BOcLGylymSpKVkFSkiapsnmlSmcxJlmpY217joJp7GG8JZ+Tvo/uhYuGX66Y/Af3H4d0PV5Sx8kmtk4I7/g8J2zKQZ0x/3uq98KxrqS+w2L0wXfZ+dyRwSqvamN15jFOlJeuCvCqlmvCjRivmtqlclD8sGLTZxvqKd5k51O8hABTw3WPMmCxx5JfYOcuKPu6UpM5UqYxSpDM+qVYg3W5oYY7ssypJTmpFQ+oY/ShMVamnSyBoRRyTxyqagHsh1sNoZO+lYL1fohUhqAqBIrwBih6diYZHFNe5l2vCd7goeYrE32XsO7OlqS4CnFKHdah7u2KZeSEpDrMpPE+rPiUk9eWUJ984ZU9CkqfpMRUKADD0TUDEOFvUcIGN8mq0w8k1KCXsBL6V83aFW7hugfvWHW87AVyVFLKKQS2QDiis2NSOUJd3lQCgn2g6e84X7iYbCOgOQ2bPyUqkhZZz/s3jG6SrAZssIxKTkcwliKkfSrp19kYNllFMvCdCY2Sbf65UwAGpAcA5U07a8o59ToXVKxU2ntvTTFLWQ6PayAOEUCUhmqyWakVnYhzKST9UHwER/bJQKiQClzl2vmc/aMWTYdPqh90RN8R/GqG4/7DFfimQHoAk1zoMRf98Ix2HZxSkJKJhWkgKCkYAkpIcEFiCC4jdtAWQCM2ccw/vj6u63tLABILsMITu8N07tGFA3KD+Gq5chE74qjLO2bnDCQkKqMQKw7EEMN1n9nuiYbd34tM5FjWBuzUqo1CSCBTIgKbti2T73wylrYHClSqv8AQBJ8uMfzLaLWqaqyTJhda3mrPFUy0TD5JFOEUuCtGRmyhXKt6Q5WFDoJ/esJtyl1HnD1dEt5a+XviTvZe3Ssj3pYfpbOCX3VeaIH3DLKlyMKk4VrCVULio1yeusGPS7KebZ+Sx+SFi5bURMQAMWE0S5AdwatxaKfh6+Wr/2yX4lNZHX+0OVi2YnKnKMtbOpakqKSUgBRcFqvV2AL5iG6xXXMRKQqbvksoKUFJd00KQKimh4DlA7Zy2rSyXZ3USKEMzANpU01hpTOUT7ZcNp+6N5RknBIXcgUZRFCqWDwKzSOgutySXAcksZcs5k6kOeMdBKMPcy37EJwHIih8IbNmAEIHDMnnCzOVu9kU/Z6wkSk+rBOCgajtRj5iufKFy3Q2L4mO0215ZXhIGPo3OWLCVV4UBz4RL9oh6xTxYLNZ7WMQ6LCgzcZJUk5jPCSHeoaE70hXcGmKCFAiu81GbUHh1R0PKzJy1Qu+jL/ADqv+0r8yIrMkUSBTEw7yXiT+jMfPFn/AKR/MiK/d8vGqWOFe52hOd/U/RuPxM22BwyJvUk/lMBbht5ISpRqwHYkUHiYI7ez8NmmHq+EfNxWVYsspSZLgpSQorUPbqxGBtTkeET44ylF0vUY5JBe9LWPkSy+ohR2VtIVOmh9AeP0ZjeOEdsN9tsa1STL6IqOdE1GeRUPLhCdY7L0NqXTCRLW9GYhCsJyGoimMXytr0FKemjNbF+ulq4EjvH6QyTrDSYspVQOo4goGjgsdC4o8L5u1a5iGKRvOTUAABnOru3fBVNpmTUdGCAWSFF6UShxR8zG4Uqdh5Jt1QKNuCcM8zEpKFEYFYHUMJFBwxEaVaKvd17IIxAAJALdZSeHZEW2p2eXLQpyCcOKhpno7ORwHGHXZm8zMkSTxlpP9IfxeKPmKEbQEcfzXQ/Wq1y1uos4ZnFQxooF86nvMR30hBSLydSsfSI6RNGwpK1JSk8SEoA7Io1skvKevYW515QibUTE/L5eNCVhUgVJAwhK1mnH2sqc4XDNzkk0ZLFwTaF1VrYKScnJzYh6+EC9mpaTaVJJYEGrtwPxhjvNEnDk4AyxFqdXEc4UUzAJhKKB/MQ/S2LTbGyzyQiaUpL/AKgx7XXd5XOIThSnEXKlYUJDs5OgcjSBNxzyVOc4YZEtWaSQVviD8S7Z5MBEsp9Wipx6EIu26Cm1zUuDhOYLigAcEZhgKxYthxuDkPdEh25Q1rWGagp+EfCLFsQncHIQvNuETMfaQe2j9gP9Qe+B12mo5wR2mO6Puj9+MYLsTlCLayM5L6aO2wtmC7LWdehmJf7ySPe3bEcuCxYrVJkFOPHIkBmD1mSZxY6buIONCYpvpQnYbqtDZrwo/mmJfwBhR2RSE22faD7MlEqSniCiSgq8JTfij0YS6bYhoI3FUzD9s/mMUW4pfq1/dPuiZ7Jk4A+ZqeZFYptxK3TyPlE+LY+cukkfpYTvSD1r8kQo3FLCZqVHMqOEchVXeQO/hDx6SrGZhkAM5mKBJyAKXJPUAknshJsKgu0kCiRRD/VTxbUh1HrMMwP6f/Tc6+p/wot3fxR90eIENtmlEkcOEKl21ngfYR+QGHSxJ3k84hc+pnNaPOekYjSOj9tB3jHRKsujeJDp6AQBxi1bOECzSF+0FSEHCSqqilJNX9nIgNQiImujRVdlJz2OQOCPh++2Pdi0u5O1Y1i0DC5CQeVKZVbn3mJH6S75WtdplsnClaUUzySol+BIUOyKZNSSGycP+sRTa9RMyeX/AOYB3JceecFGV2LkqPn0a/5iaf8Apf3pi1bNoDgKdimrA4uQERr0ZoedOP2AO9T+6LPcmJ01OJs9Yiy/zfobFXAW/SKgdDMGnW+hA1ghsfM+bSlmYUgAIwBKSFBDpSFFQJASzhKWFSdYwbfF5E0nRJ/MM48tjZz2aX1E+ZgcM+Ck/uMnG0kOls2gIQpkggCpOfhSES8b4+UKKDiGFKnAyZQwDxUe1oabWhrOvlCFYEestB4IT4zUfCDh8TJupdhXy13QXve6+js5ebiE1SJfXvlRNSWDJSXIEe11AYjh9ly3IFg3YBA2+rYVTLHKSCa4yAHywjLkVZ8Y27PTHCdMqZ5QGVpK12GQXTsy7VSVrQ6w2IUGjDEavr8I+dgJz2eUPqgjuUqDu0qkiUoOxHOgYv1cIWtgF+rAo+JX5n/u84OMuUCj4Zdf6KeiUFSFdkTTbuzNOkK1ZaT2YG5UEU2wn1an+qS3HhE/9ISN+TT6RJ8oS+lpnVfJCneaWlkwtWNT+L98M1+UldkLN2rcEcFE94EUYvFkzW0HboWxJ4Q9WKWApBNE0PLnCFdxqRxIHeWh8Qre7B4DXvhcvJD/AOtCB6QZJTbVAhsvLzZsormxQ3BEb2wUTbSKsFBuAdnYRZNjj6s93hG5VUIgQ8ZhzahVA/1R5QOu85co2bVJdJH2R5CMFkUSx4ju1hFXkZsV9NAP0rKxWOVK1mz0J7lH4wof4h0aLWhHtTrRMRLbNlLKC3KWlVftCGf0lr3rCBX5wD3YTCJsjaE2iYmUpIxBU2djepSptxI4uVF66ZZxfji5REyfFjVc0wplS5aRiW5UToHAFW0AA7SYfbmvBSE1TpxAHiRAS7dj5oKVoUlLApAJNN6rjVxr1coaP8GmHdpkKsML6j2io8fo9sZLFNeIly+4gbaWSbNCUS0HfWEk0YBiokn6IYVJ0prCHZ7mXJnyekYGYjEE1cBmBNGrmG05xabzs02zS5q5n8JMol67tSVEqLs6WHVh64ll/X6bVbkKSlQlISyVEe1jqVEigOQbqyGUDjg4LiUcue2M1z1nk9SPCWmHmxJrCFs0XmnmPBIHuigWLKPLn5MbIx2k7xjo/Z/tGOiTiEQhJc+EVXZRDWaVwwDxAMS5KIqOzUz1MpP2QP6Ux9HJk0RiWCQeLRB7+JK5pOfSEN90Ae/wi6z5m4o6t8IhN+rebNOhmL8Cz+EFB6Amthb0YS9+ceKkD88Wq6pJcEcIjfo1SRjOEl5mmrJFPGLjcMpRO8kgcWiTJbzaCuoChtgEmStKzhTN9WVfVxq3VHqSsJUeoGMex1hKJKUKAQpJUFJUQCCFEECrmoOT0rBDbOWHKFpLCYlbNmAcuRJAbrMB9nj0vW5JPWSSS/aYQtY3y9xneqGq80tJUk0NKHUF8uOWkINiU020JyO5pX2lHsy4Q+3pYsNkU1A1e3KnfCIiZ61dQS0tJb7KVg9xJT2RiS3+Dl2PGZbMFpTnSSo65lKy/gO6CmziQyMOWnJy2XfAOdLxTZxKXHQBIOVStKTpolRg5sywSgcNerlB5F9NBx2w7tNZQqzl83z6mMJ+w+6VDgs+STD3fKB8mWeHwMT/AGPWy1v9f+0QeLxaHYF1FdutIKS/CEn0gSXQhQyCvNm8YeLll4qZCFXbmV6lY4EHuIMZlVKLBT65Im+0J9WOULt3kadsGto524OUBbqlFQZIKiSSwBJYCtBwDw/Gqgyd90F7tmATK8xzyEPl1JQsMFOav4eETn5LM6QpwKc9RGFtcoebplpSgBOL+Yf+sZKFbYanqhM2ys5TbgDqoDy+MWHZNLSk9dYmm0lzFdoE0qoCmhO8X1FK5N3RUdnUerHBoDN2ijY+LN20RduQ90fEpG4D4x97QIZQB/eUfgR6knQfoIRHzbNXjET9tRi9Y9LJJmTj1rVhlyU9qsR/AYmGxEzBapZfRQ8CIoHpCtBTYZtGVaFyy7EerCpuAdrLVymCEHYyQRa5btQK/KY9HA9MRm70Wy7r3IKEBYpvTHDkgFglJqA7qej5MRB6xXkHGeY4ZCvDqEJ1iAJCtTmeQ/2g7ZU5GFS+KcXTFfLBPpbvsi7piUn+LMQgjimqiH5S6xFbomNaUsczWufPjFG9K1sITZ0D/UMxtd1KUgt+IwiXlawq0yVa4WOWbmGqTkrGKPGkP2yS3JPXFCsh3Ymuxhp2xSLJ7MePJdTKJg2ereMdHlaFbxjomDsjQzij7MrBlobNgD2fpE4mGsUnZoAJl/dBPNo92fYngMVvLSVHWITeqhjPae8k+cXO9/8ALE0zaIVeR31iCgBMa9gVBIlKSHKCV1LDFiLtQ6UqIrlm2ntH+hKCQP8AUU7PmygPOJZ6PZnzdKSAR0ijlX2mzzyMPkidgCXQVOoJdyyRxoCXoWDaRNLJN5Wom1GlYI21vvFMUtYUypRScLJCC1CD7RNC+lY8dg0erHXXvgFtraiSsBikOmhxAYlkB6BiEkDsg9sdNZAHVGSTcVfqHGvQeL2A+SK5gtxYEt2++JTJWDNWXr9LmVk+LxT7/PzNStHYf3HyH4euJNd6gZ888vflAz02vsDDsalWwJTMBO70koEakqTMVrRhheDd0TMUx2Z2PeA3hWEq2jEVcDN/+qUgf/qYcrjzRpupHchI90Hl8EvwMxrqbGi+V/NJn74xN9lZ6QuuqyfIQ77TzWssz98YVNmpaJspKlBjLSwU4DnEKHXIKrk4qYbihobCSi7ZU9nrenEA4A4vCptneCVdIlJfE4DV8o13ZaEoBLoYA/TSonjuy8R8IxW0JnS8UuWpQJw4hLODGo4UpK1MzqUkZax0480kvQByUZuXuSu/5hyII6jQxlkWOYEhQScnf4Rov6d0iwetu8wzybvmolBsJwpbNnYdYhsYNR0iflT2ENkpoNnBVixpJSSFF8/gRWG+zJlSpJxpU6U4gVFTkEhkkk1NXfhE+2etakhaTTfxMDllrDTOtZmSVDPdg5ZIxVMFQb2hYkTpM+0KQhZWp8SX0ZQDAtVNXeKrcVjKZaSWyiPbOWEy7aOiAxlCmSXZhhJYAg5Vit3NZLww4j0LEfVIOejKbqrCMuOU2pQWgudRas+9sVHElQBYMNM3pHxdE7pZahNQUy0jGqrlTZIYHWvPCRG+9JNo6E40ImJNCEviGTFsqEA05x5ybCvo5YStMzGQQp1JCgEuCAkgN5vA48ck5WtsznpKye+mpSgLMlQYnEpfDEQN1L6JGEU98I2yL/KAeCT4tDP6Z0FE+zoUrErApZAKiAFLYZnM4fKFjZH+KolvZ8yIfFcIuzn1NIql2h0iGCQ2DKvHs4Qv3QN0cvhDGFtLajZ5V4Zx5cpXbHNbJ1t9aUicgqYlKKA64lfpE1nzPWoDZe+sP/pBtMsrCMPraHE30a7oPPzifqSDaEuKOH5OI9PB4oXldSKZsWN0RR7OWQese+Jfs3aCjNmfjFAs9teXWh4e+POcHbYcpLRjtNVGOgfPnqKjQ5x+xHxC5L3JcvIcjFG2c9lHIeUdHR7cjMfZhy+P8t2+6Ifef8VfOOjo7H3AmOHo6/hD7x84pEk7p5D86I/I6I5/ysz0Qq3ykG1SQQ4M9LjQtM1jy2cLKUBTfV+Yx0dFX9Eagvf9oV0ahiU3By2fCJ/cZ9dP5J98dHRN6SNPZfsy/wDvTfKRDbdY9b2CPyOhs/H/AIMh3C+0w+aLhZ9EkhK5iwpIUMZFQDQ4KV06o6OinD3Ay+JRL4s6UW1ISkJBSCQAACXFSBnHWxWCVKSndHygUFBSevQch3COjoz1l/vYR6RP56lB5bmpZPmmHQTT0RqfZ49Rjo6KIgMG3F7S/vQ22L2DyPlHR0QZfIsx+It3If8Aitl+8sf+JcULY6co260Oo/8AN1OkwAdwpHR0N9cf5f8A4TP+w8K05jzTAq1zCFS2JG6deoR0dFOTsJRGvS4f+I//AMJf98BNkv4iuQ846OhM/FlOPyRVboyHKDx9gx0dHlSHvuSPbwfOuz3CFSxh7VLfiPMR0dHqYvFfgRm7srVkkJMlTpBpwHXG+6v4Ke2Ojolh2FyPywB5aSalo6Ojo5hH/9k="/>
          <p:cNvSpPr>
            <a:spLocks noChangeAspect="1" noChangeArrowheads="1"/>
          </p:cNvSpPr>
          <p:nvPr/>
        </p:nvSpPr>
        <p:spPr bwMode="auto">
          <a:xfrm>
            <a:off x="368300" y="-5969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QSERUTExQWFRUWGSIYGRcYGBgaGBcbGBkZGh0YFxgYHCYeHB0jHBoYHy8gIycpLCwsFx4xNTAqNSYrLCkBCQoKDgwOGg8PGikkHyQsNCwsLCwsLCwsLCwsLCwpKSwsLCwsLCwsLCwsLCwsLCksLCwsLCwsLCwsLCwsLCwsKf/AABEIAMIBAwMBIgACEQEDEQH/xAAcAAADAQEBAQEBAAAAAAAAAAAFBgcEAAMCAQj/xABJEAABAgMFBAYFCgQEBgMBAAABAhEAAyEEBRIxQQYiUXETYYGRobEHIzLB0RQkQlJicoKy4fAzkqLCFTRT8SVDY3Oj0pOzw4P/xAAaAQADAQEBAQAAAAAAAAAAAAACAwQBAAUG/8QAKxEAAgICAQMCBgMBAQEAAAAAAAECEQMhEiIxMkFRBBMjYXGBM0LwkbEU/9oADAMBAAIRAxEAPwDz2rnkEgB8QrVsn+MIiLEuXMSZm70zpS2YyKS+mbd8UG/rOlay7hhRus+dInW1wMucEhRLJBHUePhpHn/CwvEpFuaaUmi5WS3ulJBzD+Efd4W2YEHCcawAcJYUcUBajgkOaA8YAXTbHkSyczLB7Smvi/dH7b7xKELmAEqwuQOCagDjSsegpCXj1Ys22+ekthBGEhKkEau/iN1wdQQdY8rnsiUy1LU/tKISArkCSMsnEAptpCLbMaiUKCAOASAPKKDYLehNjRLJ30LU4wuFYVqwhXZhPLnE7XKbCi6joC/IysErllJLBJGPIa5AZNrpAa03bNlzUk1TjD4tK5v4dsOK5vsPMAQKh8ai/ApoCGKg9ITttr2cFFFOGcBqBqni5HY54xjgr0GpuqMt1tOtCi+7KSxIPtYlq4Zsx8YY5Ukh2SSDlWgA8znWBPonskuYu09I5KEoUA5AIJWkktmzp7zD6uzyFKyUKDeBYOoqFDXJhTrjJYpPaDh8TwVVsB7L21VmtExJLJmSzvDMLTkR1sVU+yIdbDe02YEKmLcsAQlKQCXJfJ8iBTqpE5vuT0M9M1KjMQmYHCmdKScJIIANATDhdExVA7sObtlAuTglFgpLI3IKXtZsShhnTQEqCsALAkAqDEHdJLjtjpNtWllJNSxY5Go90ZrdaSCFlqqCqdX6GPJbolBySRrrRy/hC5zSpxDWP3A1qvczLQSohwjCWyolSqP96FvauZ0iCAak07KvBKzXYSpCylRxKL5tvoUPeIxTBJlGagqmmZNBwkgdGEHCMIo7gk8NIyKuVj+cYx4/oWLjGEzVKmYcDEuAXBYP41g3edql9EvDPCmD7qS3UHIZzwgdeypcq0BUtmIqMxm+RpHxabxxoAYHqYNmdMos4Re3R59NrR+2WURMSCQcUtJJGuYr1uIbUoPyWa2gxfyKSvyBhRuUhXR6YUYT2LmH3w7XcnFZphGsuY//AMaojy6bK8eopmuwW55cBL/SFAnhXvpGjZGyLWhzqAanN60FBDDeWyKpiVKSEhTezhAen0Wz7oCcakpIa8iToS9lbf0cyqX3mCuGIAns3BFDu+1y0OpKA62xHN2ASBV2TQUFIlV2zWmlOoLHv/Twh/sJOEcoseXjRP8AK5bGKZaA5Id1gYg7OCClqVH0stQIkF62dc60TjMUFKK1bwDBWFRQCB9EbtBoIps20CXMllyQE4SdGfH3BvOJ2pbrAOeCW/MykKV/UowucrqgVDjZ5bLWdeAodkoXkGzLVrn+sVm57xmGShOLCUAJNKKbXPUc8jE02el+sWPtRRbEjIaFoR/9MoyaEyjbDFovBsKcZDpcgaUc+J1iWWq3GdaJs0l8RLPokFkgDqSB4w8XxN6NK1cEE584QrtUnA1XUln6wR7oLLkcohwhxJ7tQHtc3mD3oTDLsIjdhd2mlYbUoHgk+Ahm2I9mn7zh0neJfgKC62H56HUaNH7Go2UmOiUfZ+X1MZauXvMTLaO1CZOUofVA7gYetorWRicMWHvicTi6lHrh3wb+nQjPTlaLZZZQShLVcB+eFieZpSNF7SGlkvhZvAaDThHWYuhHIDwz4/7R8bUlpOME9mRAAFQeWfXFapOzpPVEhvGd85Wo5LUVd5/2h0u4laknRSQrtKRXwMJV8TkksPaBh12JBVJlnMgEDscCJ8z4qzMXcM2mSyRyibX/ADsS+Y98Ve3S9zsiT7RBplIVilcwpeIW9GC8NpncDIV4TJbQ5WjErLs84SPR+/STl8JYT/Mp/wC2Hw2kJkqDOWOejhqdYh+WbWgccfUn9+XushQJc5A8P2HilbNTsbK4174k94pcTS3sgEcytI8sUUfYSdikSj9keQhefaTH4kraGq+kvLG6Bo415xjmnFZpZ+yO/CQfKC96jFKAZqd+X6wHsafmqXyClp7lK9xER5XVjo+K/IQu280fJ5MuuJPRAk5KZSAWrTIwL2qmShZp81STjNEgnNaylAKRkABh5AGPa7JLS0nUYD/WiFzb2YQJSNCvEfwpbzUIevieTpomeKuwiX3L3kHmI+G3DGq/8pfOM6fYPKKMb6Tku56bNE1fKvh+sUa4UhVnCfrYkn8ScMTe6jgl/ecjkVlH9qjFI2ZrISdXPnCc/qzVSiOGzk+TKQAM34FTaEBju5Di1aQfNsGIZMpuDcPdE2u+apFrmJP1woD7wB95hwtX8NJGbeRMbL4pJWkKlgqt9yN2tjbpyhQLnTFNweYpofLrlOEwj2tI+WrADMtXismKJckv2P3wjpbaLI6hYP2lpKWXqApufRLbxhCtyym1zwB7M6YOxC1JA7kjuij3xYukWJOeNYT2FwT3PCDeNnmJtM7EhRK5sxQU6QkutZORNODxsVYjPo17K7yyrrPuikWEa9flE+2UkFJYgZnIvrSusUOwB6cz7/dEcn1SFAnastZp33D3mkJF2JJCTDptr/lZvID+tA98KN0fw09ohq3H9DHqhH2yT865oHvhi2DRuiAe2aPnCTxT5E/GGLYdBwhhpDm6wRA7TY7iVHRyLRT2VfymOjKXubyQq+kSzpkkJST7ORDKSAHCSO3PnE6lVUOs+Zigele14rXMq+XZTLsFIQbCh5iB9oecUxpXQvei5WNXqUDgAPJz3PGLbRR6BQFHPc4yrwy7I23XKeWgD90EBtt7S0kjgcupo3khjRK7yqp2FeEU3YOytIl/dfvJPviZ21PGlHHaHiqbKWgIkyhWiE6dQifO20kZH1D18ysMvsiNbUJeZFb2jvFHQ5tzBA74kV/rxTHgMUayGy8GGNg5bImn6ygP5QT/AHQ03lNwylfdMA9iJDSR1qJ8W/tgjtStkNDJ7YUNULllswNktkxXs7iH1DqJJHIAd4hu9G6uklpLADQaAAlIHYAISrXMIu5Qeip4pxZJP9sO3omU0hL/AL3j8YHK6hf3Ci6k/wAFQttnHycuKjLuyhSsZ3JqDpOpyXKct+JB74a7RMCpZfhpCbPtHRzC5YLY/wApIz1otX8vXEOa329gsN00wnYUfN/wJPikj3Qhbd217XKwuwSpjo+MpP5YoF2oBsg09Wnm4CHfuMS7amaRbggGiZSX68SlqrprBYl1fphP1M18SETAioQsk50QSMhwST3coHhJSCCGLVBj12hQCJYfCfDv0jlTSuXiYYgGWOPBaTo+R0fnHoY+yEp1ZouSWiZ0QKykChCQ6yEhqcHJJf7RzimXfeCEoUESZ5SgAbqQO4qWATnrE02NsSFiYsqKVBQCcsgCS47U16jFKuy1JRKwguSGJPEuNIKeCMu4hsxz7UF23EkKSDLR7acJcFQJzqMmMOc2sjl74nyZhFpSCkJ3Rq75O+WsUGRWSR1Ax5846aK5eMWSK8EteE37z94B98UW4TRGWkT7aFQl3hMfUJV/S3uhmu+8UrlYMTY0lLglw4Zw1XrFGLcU/sh09QDKbWE2hUwgno5a1hIBJJCFEAABzl5RMJF7zXBUoupO8Dk5qac4qtz2oKRItKkhM1MpWJLUSpIUJiT1gpUGL0aIvJtJmBKyakOeZqYox3GyKb5sddmVPU1cvXOHu7lV6m8/94R9l07oh7umS7Pq3nHmS8n+TWtC36QJrWRXWtA71p+EKVzzfVjqURDD6TypUpKEZmcOQwhSqtzSe0QiWiYqVRKgX3qVqc/F9YqwxuJ0/Q+NrbCFlKwpiCEYWLqC3qNKEDP6whw2amqQkJlhFE1G+anjhGmcJk0zFSlLVVNBqK4klz3NBeRZVGiV+01MRHYYox404KMvQCb3aG+02paFFKCCkZHCsZh46PGybOAoSThdvopWR4kf7x0dxxg2I/pDnPa5gpTCOZwAnzgBdEkrnoSkEnE7AOaOchyg1t1NHyooZynC5/Amg5ZdkbPRzJT8pmzVKSkykOgF95S1MMiDQA5HUZwS1D9Bd5FKu8iXKClZMDXMuw3QKmpAo+cKvpAJSjeYOCwD65Bzm3GHex2JAUJq0TFqIAG6olGjpSSwFchwHWIC+kK5kzpYUFsoOGUCHNGzGriIblFrVhOVMlwu8zES1kMhkjEdaAEjx7ofLvliXMCUMzGiiSXej4VCrdcI0y8CmUmUzGWnCeYzaGuz2BakhYXo/e2UXy4ruAuTCV/XgpG6pKVgmgTiSctcRVSvbE4v2YjE4RgIOTuCDwpp74pd4XM0kqWSVHryy/fbE8v2zJ6QVJcseIfh15wMXBvRr5dhr2Pk+qR90eIf3xn2xXvNBjZyWAkcPdC3tZPxTVQtr1HryA16WImzWdKQ65kw0dswEhyaByRDdsBaMElIduPhADaKUqXZJUwJKVCYAknKkskEHmAYo2wV3oJXPKkpBHSBLpCWntMCd4FsIIDjURmVNwVC1JKTYzWCcChWJVGzJA0pmYFGxBMwqnJKkD6JBrr/AC0bvjdb7VJmowla1FNSUy5mECntFW4U5Ud3Iq1I8LPYZ0wSUjH0cteJeJKTilj/AJYUSWqcquBAfLcnFruguaUe9HwoBFjOAMMLJB0ClAAbugdqZgRKr9VjvGYQGG6G4MhNOwERV7xUlIRLQN1U3EQK4UIJWo1ej4QB1gRHptoxWu0qcUnEdww/2+ELhHql/vYY3SVnztWhujGuvbGOyrKcqhsvMRr2nnJUZZTqHp11bsj1ue73C1qG7kjQ5ElVchSnFieEWxVITySTs8tmpmDpPqkgj4c3hxsto3X4CEW7JeCYtD5l/wBIdLAl0EQGWVBRjaPORb8dqD5s3cRFSuusrmnyLxGrOnDbU9YI8vhFkuKsod3hE0lYb/i/Yk35cJm2rEEgnCBnWhPVB66LjVLY5sxyUwOdCQOEes+1iXPFHxP4N8YIy70S5UG3mBDk1YDIMwzOtVRRgxxeOLEZZvlRiXIVK6QFJwTZpIKXLpmSwFpKchUEgim8cog9kLAJ4Ep66UrH9B222qQpZUULDKUgJIGHChTtrkAakmh5R/Od1EqKeJPic4NxpM6EreyqbMyqDkPIQ+XakYDxYt3GsJuy8pkwzXna1SbHOmobEhOIcsSXHc47Y8+lthS9hM9IFmExaR9ELCyMslJlEk/dWnlg64X71skpCUlKCoMSWL1ySSxZqijiGXaEhdjnTSHeWqZLU7ECYgJKHd2xIC2+0PqiEq1TipB6mPjF/wAPGocX3QGRW00GL1kyxdsxWDCt0jNwCtYFNMgT2x72Cx4kJUAHftbXPPOAd4WwqsqpZckqlnuWPiIY7nl+wK5/CMzS4y0djjcdjsmzKSABhA/DHRrwGnIaDhHRJ8wLiiH7aJe3zT9vySINeimckWpaVFiRi0YhDuP/ACP2DhAbautsmHtPYAPfGnYKYDbpaEug4JhKgauzhupgA3Pqi6G4ox6kz+gZVpQkeyP3WjZQp7Q3hJVMXLWEhSt9Ki1QwBSNSfaV2GC8qaSneIbRgXrxrATaYS0pchLgGpAfTJTPxhruTVCGqRG70Skz5mGqQojuim7PSvVp5J8hEluaZjCydVk98WG4Uer7vdEPxMqZTj3E2bQkCRwr+v75RObLchtPSrQ6lom0SKlQSkqoAM3UPBooW16T8mAGecKPows5mzJ2FeFaC4BydYUHcabvDhAYE5Ns2WlYXu2ymWK+Y4dZEBbVd6U762xlRUGJBQBkk6OankqHg3MpOEqXKC/qgKIBGYxFipuQeAV/WFTEYUKzcjEOOYLnJvGKuM/UUp/cS9sLaVWWxooA61FgKlpSQSw0DiHDZm29HIs80Sul6IqQUggFhimYkuC5wzVJ09jOkIu04/gJ4JPio/AQ7XBu2VRdiAlQ5oLHvSs/ywvJPcRsYd0PM+/TOnhKFBEhWEGjGYzkljVIAYNrrSkfdsQiXNMyU6VrThqTgwqI0B0IFdKwGuuaklJH7B/SCV7S3FAE9Qc+ZMdLL6vuMeBJpAK8rw9UFAkFSRTlkOWZ7Yncu7vXKABJmEr1JdqhvvEnkeqKHaJEuZKSkTZaDhxYFiYkuT9Ypwq0qCAICTbEiQcc0oWD7KcSS7A8DXNiI7GuL/IM9rXcSLzbpUMlwlndwFHXs07DG/8AxFa3CiAK0SMqd55PGu+bdKVNlJCQjQ+yx1bKj1rBG03jJwJSU0AFFMog0dyKFzqKdUU8L7Mn5fYWvkik9Gs/Tq/Fmr4w33JKJSa50FG5QqWW0Y1gfRT7PAVh6uxFOz3xLlaTK8ceixVvCeE29AZiV5cHQaRYtm1PLTzERTaWcn/EJTBvWAeH6xY9mJnquyF+iYPfG19wdtPKaag8FEd4/SPe6vo5duThvNo/dsk1B+2D3v8AGMl3qpnAYZ1r7hceUUz12itbSbUtIG7ImszEEiWoOGoxiOSbkmWaeErBZKsPaA7FjmxGusVfayc1ktZqcUlYemqTU+UL12X2m3BJYkpDMlixNBicUoPCK4PnF0Il0M23BbmS2FR7vjDRMtZmWacgy1HEgh6UPA1zoMnzjHZbomICVBBU5GS0IahNcQI04x8/4paUnDLs851F+j6SWpxm4ZLMwZ9HEJeDTQF27E+wWsm6LUhZ3pYXKbVKQqUUeC6HgltDCn0zo5iGnb2zzLHLmnAUptxCChRSVSzKUFk4k0LgkMcsXVVNkOpgMzSKcfa2F60a5C+kEzrSG/CpB90US4bM/R9pidySElKAxyc9fV2xUtnkVR1CJcz2OxrTGvDyj8jXLsClAEAMesR+Qjg/YHlH3P592tDWyb++EdsEv/iMs/ZV+WPraz/Ozfug+A+EfuwY+fp6pavFh74txP6a/AM/NlklLoBxMLG31qwoVwCCfMwx2bNL5OPCEf0l2ppawNUH3weOWwZrROtlZGMLGTEEngGPwi03Anc7feIjGyMvEVpORKX5OT7hFjudZZIbMjzib4mNyCx+Bu2pI6L8MT30c2ky5lpILEhP51w+7UoIlkH6vuiebB1XP/CO9S4Xhlx5MZJJxQ9WmcspKn0eE+13pMMwJBzLdjF/B4crQn1aupMJsmzlVpAA0Uf6T8YOOWV1YCimDr9ulcwpUgFSkgAhtCVM2ru/h1wx3FaVIloSSEupKVE5BKzgVmNAp+yMsgqFsZAS6pWSnAoo1oaHrgrelyGTZJeIg9IoIAD0dExRDk73s5wzjcEwuXVxNtwqY4SzpJFMqEikOFsk+qCtOPOEu7leuf8A1EpmUydad5vxBUPcgYrOUcvAwpK00V5nqMgfdc6SuzGXOQ6UYgXFGSVKemTJMRCQB0xwhhhQQOGJCVtThiI7Iq952ky7Na+IQoj8ctSfNJ74liVkrlUbdJA4DGWH8rQyE+eP8EkocZ/k/NppLJQvgR4R5hTpEbtppbyOUDrGp0DlBKT4HVs9bmlnE7FnZ9NYpNw2XGUjj8YnFyqZXUcxxzim7KWgBaOoh4VNNsZdQJ5tnZWvFKR9FYV3F2isbJzPV9kSv0iFrwlzKsVDLshsubaMy5RIR1DrKiwHVUiCScoROitSQ07TqdB6m8CPhGO7A4jFbbWtSS7ewlbgEpIWlxV6VCx+HrghcaaD95xLCLjJphxdQM21qfmdpf8A0l97RK/RzbTLtKuC5ZDdYII8MXfFc2ql/N5o4y1DvSYjGxi8NolnmP6TF/wr7k+ZWkXSx3o6WzBGVc6kP4A8o3zpaVpCsGHBlhUQMKiGTQvwPZCxd9qYp5kEaGp0hnlzR0amyYB24MweKJNMnUGiYemOcpcuxockY5pDkk7olp1/dYUjLMhASf4q6OP+WnNvvQ7+kidLlmRNVVSRMwJOWJa0h+wJ84TLHimWRS1l1GZi6yP2WhV6GVTPmwSfWIHAj4xXNm5O8OoDxiaXel1IfPFTuAL90VTZ1O8eQiXJuY2OoMbJYQwcF+o08Y6PiZML56Dhwjo5vfYmIJtLOlkHCkhRWSCVIUSkACqkEg1J7oz7DD54T/0z4qTA695xXPUMggBDcCOH71gtsJK+cKPCW3j+kUaWPQ2G5FTkndHL3RM/SLPfFyby/WKVIO4/VEm28nVI6/fC8e5ILJ2YL2El4ps3qTi7jmOusWi4QGklxTEo5PV0p8ieyIrsUkg2hQBPqwlg7klaSwYcEmKylMtVkkpkCcbSllKAlL3iokqcsKCgHAJEbnhckxcHcaN+2c4FJyqkxPNgBvTutSfDHFDtez6J1jAmT0on4XIWtAGIg7u8yhoHekIGwUnD0oOYWAdasdRElVCYy7SQ92stLX9oN4g+6Fa6ZT2lfVJWe0lIENdvPqf3whXuVY+ULctuNz3viBHR7/oJIx3gsotss8ZZH9UHtop5VKkOclqPUN1qfzQCv5LWyS31VfmTBO+l/wAFPUo+KR7jDlPoSGKFy5HpZJ4SZJJbdWCcgyZj+HSNFEudToI6v1ibWiUMElRT7BUOppite1Ah+uC05dcMiuobPqwJ+wubYnDZ7SNDKP8ASoe5RiZWaT6uzzR9LpEnqKFg+KVAxTNvgegngZ4Vdo18Im11Vs6G+jOUD+JArx0aF41UJC8upRZv2gQ9nPKAN3L9WOUMV9j5t2QrXev1YhsV0ghK7JKnxABuebvkMzkYdLpRNIlqQlRKC4KDXrBBzBbLOnZAe5ylMggLJKgN05BtOWZ5wRskjWdPIQhJUpncgB8KVJnCvWco7JF1oTyb0Y9rbEZlokGbunpU1ahBLB88J9mpYEHQirvZtkJnQFwFgZJBYljxIFeWrViW7Wyl2dW+CkjCpukUsgFThMzGVFwK0OvGK9cd7lSAc6j3GDx8Y49sxud6Pu69nPUCbK3grC2OY+NIoGWxZIBLD73GMl2LGNQDMFqFKiiiKHUQwItfRySkigBCRxSXpSmgHZE62ctk0JTiSXAq+tBXvhc1GUlxYzG3Tchn2sSOhXyaIfcCCifLB0U3gYrl+W2ZMlqCZZJbQoPLJT59UKV5bFfJJXTdI6ulQk6jEpRxhP2XoDq3WwPF03Z2TaikMt0Ly6jDTLWCggdT8cn90J90qqD1/sQ0yEgyz+8hGOWmHx7Et9MB9dZ/+0r8/wCkD7JKAkoYUV4OcoK+lRY+UWZ6gylD+t/I+UA7slukbxISkqUODHdA50g+8EKlqTDVjI6aWgF8OfbFM2ZXUvCBs/YumtSEpBOFxNLsEk0DlnGR7ocbEldnIxADNKnUKKS71yIIqDzcAhoBwqVs3kuNDfOm1MfkAJ19kqJCT3p/9o6EO7F0iJWyYFTZy/rzVqpk2MtB/YSXvzFdSR4qMLglsgcvOGrYkbqjxV5AfrFWXaCxrY9rmtLI6okO2U11xUZ6s66RJtqi8w8z5wMFUgsniH/QmpBtk1C04gZYVyZQHmpNfjFkm3nIwzCmUJjboAbeUAHSe0dYiCejSYRbFtR5R/Og+6K9d8xikkNhAD5Urw1rn1Q2eRRdE8YWrNtoMmYJiZsgoZBOSSSDQFJSc3Cci78onuyKEhU3DkZpbPQka1h7vG3GVLJcsAT10BOcLGylymSpKVkFSkiapsnmlSmcxJlmpY217joJp7GG8JZ+Tvo/uhYuGX66Y/Af3H4d0PV5Sx8kmtk4I7/g8J2zKQZ0x/3uq98KxrqS+w2L0wXfZ+dyRwSqvamN15jFOlJeuCvCqlmvCjRivmtqlclD8sGLTZxvqKd5k51O8hABTw3WPMmCxx5JfYOcuKPu6UpM5UqYxSpDM+qVYg3W5oYY7ssypJTmpFQ+oY/ShMVamnSyBoRRyTxyqagHsh1sNoZO+lYL1fohUhqAqBIrwBih6diYZHFNe5l2vCd7goeYrE32XsO7OlqS4CnFKHdah7u2KZeSEpDrMpPE+rPiUk9eWUJ984ZU9CkqfpMRUKADD0TUDEOFvUcIGN8mq0w8k1KCXsBL6V83aFW7hugfvWHW87AVyVFLKKQS2QDiis2NSOUJd3lQCgn2g6e84X7iYbCOgOQ2bPyUqkhZZz/s3jG6SrAZssIxKTkcwliKkfSrp19kYNllFMvCdCY2Sbf65UwAGpAcA5U07a8o59ToXVKxU2ntvTTFLWQ6PayAOEUCUhmqyWakVnYhzKST9UHwER/bJQKiQClzl2vmc/aMWTYdPqh90RN8R/GqG4/7DFfimQHoAk1zoMRf98Ix2HZxSkJKJhWkgKCkYAkpIcEFiCC4jdtAWQCM2ccw/vj6u63tLABILsMITu8N07tGFA3KD+Gq5chE74qjLO2bnDCQkKqMQKw7EEMN1n9nuiYbd34tM5FjWBuzUqo1CSCBTIgKbti2T73wylrYHClSqv8AQBJ8uMfzLaLWqaqyTJhda3mrPFUy0TD5JFOEUuCtGRmyhXKt6Q5WFDoJ/esJtyl1HnD1dEt5a+XviTvZe3Ssj3pYfpbOCX3VeaIH3DLKlyMKk4VrCVULio1yeusGPS7KebZ+Sx+SFi5bURMQAMWE0S5AdwatxaKfh6+Wr/2yX4lNZHX+0OVi2YnKnKMtbOpakqKSUgBRcFqvV2AL5iG6xXXMRKQqbvksoKUFJd00KQKimh4DlA7Zy2rSyXZ3USKEMzANpU01hpTOUT7ZcNp+6N5RknBIXcgUZRFCqWDwKzSOgutySXAcksZcs5k6kOeMdBKMPcy37EJwHIih8IbNmAEIHDMnnCzOVu9kU/Z6wkSk+rBOCgajtRj5iufKFy3Q2L4mO0215ZXhIGPo3OWLCVV4UBz4RL9oh6xTxYLNZ7WMQ6LCgzcZJUk5jPCSHeoaE70hXcGmKCFAiu81GbUHh1R0PKzJy1Qu+jL/ADqv+0r8yIrMkUSBTEw7yXiT+jMfPFn/AKR/MiK/d8vGqWOFe52hOd/U/RuPxM22BwyJvUk/lMBbht5ISpRqwHYkUHiYI7ez8NmmHq+EfNxWVYsspSZLgpSQorUPbqxGBtTkeET44ylF0vUY5JBe9LWPkSy+ohR2VtIVOmh9AeP0ZjeOEdsN9tsa1STL6IqOdE1GeRUPLhCdY7L0NqXTCRLW9GYhCsJyGoimMXytr0FKemjNbF+ulq4EjvH6QyTrDSYspVQOo4goGjgsdC4o8L5u1a5iGKRvOTUAABnOru3fBVNpmTUdGCAWSFF6UShxR8zG4Uqdh5Jt1QKNuCcM8zEpKFEYFYHUMJFBwxEaVaKvd17IIxAAJALdZSeHZEW2p2eXLQpyCcOKhpno7ORwHGHXZm8zMkSTxlpP9IfxeKPmKEbQEcfzXQ/Wq1y1uos4ZnFQxooF86nvMR30hBSLydSsfSI6RNGwpK1JSk8SEoA7Io1skvKevYW515QibUTE/L5eNCVhUgVJAwhK1mnH2sqc4XDNzkk0ZLFwTaF1VrYKScnJzYh6+EC9mpaTaVJJYEGrtwPxhjvNEnDk4AyxFqdXEc4UUzAJhKKB/MQ/S2LTbGyzyQiaUpL/AKgx7XXd5XOIThSnEXKlYUJDs5OgcjSBNxzyVOc4YZEtWaSQVviD8S7Z5MBEsp9Wipx6EIu26Cm1zUuDhOYLigAcEZhgKxYthxuDkPdEh25Q1rWGagp+EfCLFsQncHIQvNuETMfaQe2j9gP9Qe+B12mo5wR2mO6Puj9+MYLsTlCLayM5L6aO2wtmC7LWdehmJf7ySPe3bEcuCxYrVJkFOPHIkBmD1mSZxY6buIONCYpvpQnYbqtDZrwo/mmJfwBhR2RSE22faD7MlEqSniCiSgq8JTfij0YS6bYhoI3FUzD9s/mMUW4pfq1/dPuiZ7Jk4A+ZqeZFYptxK3TyPlE+LY+cukkfpYTvSD1r8kQo3FLCZqVHMqOEchVXeQO/hDx6SrGZhkAM5mKBJyAKXJPUAknshJsKgu0kCiRRD/VTxbUh1HrMMwP6f/Tc6+p/wot3fxR90eIENtmlEkcOEKl21ngfYR+QGHSxJ3k84hc+pnNaPOekYjSOj9tB3jHRKsujeJDp6AQBxi1bOECzSF+0FSEHCSqqilJNX9nIgNQiImujRVdlJz2OQOCPh++2Pdi0u5O1Y1i0DC5CQeVKZVbn3mJH6S75WtdplsnClaUUzySol+BIUOyKZNSSGycP+sRTa9RMyeX/AOYB3JceecFGV2LkqPn0a/5iaf8Apf3pi1bNoDgKdimrA4uQERr0ZoedOP2AO9T+6LPcmJ01OJs9Yiy/zfobFXAW/SKgdDMGnW+hA1ghsfM+bSlmYUgAIwBKSFBDpSFFQJASzhKWFSdYwbfF5E0nRJ/MM48tjZz2aX1E+ZgcM+Ck/uMnG0kOls2gIQpkggCpOfhSES8b4+UKKDiGFKnAyZQwDxUe1oabWhrOvlCFYEestB4IT4zUfCDh8TJupdhXy13QXve6+js5ebiE1SJfXvlRNSWDJSXIEe11AYjh9ly3IFg3YBA2+rYVTLHKSCa4yAHywjLkVZ8Y27PTHCdMqZ5QGVpK12GQXTsy7VSVrQ6w2IUGjDEavr8I+dgJz2eUPqgjuUqDu0qkiUoOxHOgYv1cIWtgF+rAo+JX5n/u84OMuUCj4Zdf6KeiUFSFdkTTbuzNOkK1ZaT2YG5UEU2wn1an+qS3HhE/9ISN+TT6RJ8oS+lpnVfJCneaWlkwtWNT+L98M1+UldkLN2rcEcFE94EUYvFkzW0HboWxJ4Q9WKWApBNE0PLnCFdxqRxIHeWh8Qre7B4DXvhcvJD/AOtCB6QZJTbVAhsvLzZsormxQ3BEb2wUTbSKsFBuAdnYRZNjj6s93hG5VUIgQ8ZhzahVA/1R5QOu85co2bVJdJH2R5CMFkUSx4ju1hFXkZsV9NAP0rKxWOVK1mz0J7lH4wof4h0aLWhHtTrRMRLbNlLKC3KWlVftCGf0lr3rCBX5wD3YTCJsjaE2iYmUpIxBU2djepSptxI4uVF66ZZxfji5REyfFjVc0wplS5aRiW5UToHAFW0AA7SYfbmvBSE1TpxAHiRAS7dj5oKVoUlLApAJNN6rjVxr1coaP8GmHdpkKsML6j2io8fo9sZLFNeIly+4gbaWSbNCUS0HfWEk0YBiokn6IYVJ0prCHZ7mXJnyekYGYjEE1cBmBNGrmG05xabzs02zS5q5n8JMol67tSVEqLs6WHVh64ll/X6bVbkKSlQlISyVEe1jqVEigOQbqyGUDjg4LiUcue2M1z1nk9SPCWmHmxJrCFs0XmnmPBIHuigWLKPLn5MbIx2k7xjo/Z/tGOiTiEQhJc+EVXZRDWaVwwDxAMS5KIqOzUz1MpP2QP6Ux9HJk0RiWCQeLRB7+JK5pOfSEN90Ae/wi6z5m4o6t8IhN+rebNOhmL8Cz+EFB6Amthb0YS9+ceKkD88Wq6pJcEcIjfo1SRjOEl5mmrJFPGLjcMpRO8kgcWiTJbzaCuoChtgEmStKzhTN9WVfVxq3VHqSsJUeoGMex1hKJKUKAQpJUFJUQCCFEECrmoOT0rBDbOWHKFpLCYlbNmAcuRJAbrMB9nj0vW5JPWSSS/aYQtY3y9xneqGq80tJUk0NKHUF8uOWkINiU020JyO5pX2lHsy4Q+3pYsNkU1A1e3KnfCIiZ61dQS0tJb7KVg9xJT2RiS3+Dl2PGZbMFpTnSSo65lKy/gO6CmziQyMOWnJy2XfAOdLxTZxKXHQBIOVStKTpolRg5sywSgcNerlB5F9NBx2w7tNZQqzl83z6mMJ+w+6VDgs+STD3fKB8mWeHwMT/AGPWy1v9f+0QeLxaHYF1FdutIKS/CEn0gSXQhQyCvNm8YeLll4qZCFXbmV6lY4EHuIMZlVKLBT65Im+0J9WOULt3kadsGto524OUBbqlFQZIKiSSwBJYCtBwDw/Gqgyd90F7tmATK8xzyEPl1JQsMFOav4eETn5LM6QpwKc9RGFtcoebplpSgBOL+Yf+sZKFbYanqhM2ys5TbgDqoDy+MWHZNLSk9dYmm0lzFdoE0qoCmhO8X1FK5N3RUdnUerHBoDN2ijY+LN20RduQ90fEpG4D4x97QIZQB/eUfgR6knQfoIRHzbNXjET9tRi9Y9LJJmTj1rVhlyU9qsR/AYmGxEzBapZfRQ8CIoHpCtBTYZtGVaFyy7EerCpuAdrLVymCEHYyQRa5btQK/KY9HA9MRm70Wy7r3IKEBYpvTHDkgFglJqA7qej5MRB6xXkHGeY4ZCvDqEJ1iAJCtTmeQ/2g7ZU5GFS+KcXTFfLBPpbvsi7piUn+LMQgjimqiH5S6xFbomNaUsczWufPjFG9K1sITZ0D/UMxtd1KUgt+IwiXlawq0yVa4WOWbmGqTkrGKPGkP2yS3JPXFCsh3Ymuxhp2xSLJ7MePJdTKJg2ereMdHlaFbxjomDsjQzij7MrBlobNgD2fpE4mGsUnZoAJl/dBPNo92fYngMVvLSVHWITeqhjPae8k+cXO9/8ALE0zaIVeR31iCgBMa9gVBIlKSHKCV1LDFiLtQ6UqIrlm2ntH+hKCQP8AUU7PmygPOJZ6PZnzdKSAR0ijlX2mzzyMPkidgCXQVOoJdyyRxoCXoWDaRNLJN5Wom1GlYI21vvFMUtYUypRScLJCC1CD7RNC+lY8dg0erHXXvgFtraiSsBikOmhxAYlkB6BiEkDsg9sdNZAHVGSTcVfqHGvQeL2A+SK5gtxYEt2++JTJWDNWXr9LmVk+LxT7/PzNStHYf3HyH4euJNd6gZ888vflAz02vsDDsalWwJTMBO70koEakqTMVrRhheDd0TMUx2Z2PeA3hWEq2jEVcDN/+qUgf/qYcrjzRpupHchI90Hl8EvwMxrqbGi+V/NJn74xN9lZ6QuuqyfIQ77TzWssz98YVNmpaJspKlBjLSwU4DnEKHXIKrk4qYbihobCSi7ZU9nrenEA4A4vCptneCVdIlJfE4DV8o13ZaEoBLoYA/TSonjuy8R8IxW0JnS8UuWpQJw4hLODGo4UpK1MzqUkZax0480kvQByUZuXuSu/5hyII6jQxlkWOYEhQScnf4Rov6d0iwetu8wzybvmolBsJwpbNnYdYhsYNR0iflT2ENkpoNnBVixpJSSFF8/gRWG+zJlSpJxpU6U4gVFTkEhkkk1NXfhE+2etakhaTTfxMDllrDTOtZmSVDPdg5ZIxVMFQb2hYkTpM+0KQhZWp8SX0ZQDAtVNXeKrcVjKZaSWyiPbOWEy7aOiAxlCmSXZhhJYAg5Vit3NZLww4j0LEfVIOejKbqrCMuOU2pQWgudRas+9sVHElQBYMNM3pHxdE7pZahNQUy0jGqrlTZIYHWvPCRG+9JNo6E40ImJNCEviGTFsqEA05x5ybCvo5YStMzGQQp1JCgEuCAkgN5vA48ck5WtsznpKye+mpSgLMlQYnEpfDEQN1L6JGEU98I2yL/KAeCT4tDP6Z0FE+zoUrErApZAKiAFLYZnM4fKFjZH+KolvZ8yIfFcIuzn1NIql2h0iGCQ2DKvHs4Qv3QN0cvhDGFtLajZ5V4Zx5cpXbHNbJ1t9aUicgqYlKKA64lfpE1nzPWoDZe+sP/pBtMsrCMPraHE30a7oPPzifqSDaEuKOH5OI9PB4oXldSKZsWN0RR7OWQese+Jfs3aCjNmfjFAs9teXWh4e+POcHbYcpLRjtNVGOgfPnqKjQ5x+xHxC5L3JcvIcjFG2c9lHIeUdHR7cjMfZhy+P8t2+6Ifef8VfOOjo7H3AmOHo6/hD7x84pEk7p5D86I/I6I5/ysz0Qq3ykG1SQQ4M9LjQtM1jy2cLKUBTfV+Yx0dFX9Eagvf9oV0ahiU3By2fCJ/cZ9dP5J98dHRN6SNPZfsy/wDvTfKRDbdY9b2CPyOhs/H/AIMh3C+0w+aLhZ9EkhK5iwpIUMZFQDQ4KV06o6OinD3Ay+JRL4s6UW1ISkJBSCQAACXFSBnHWxWCVKSndHygUFBSevQch3COjoz1l/vYR6RP56lB5bmpZPmmHQTT0RqfZ49Rjo6KIgMG3F7S/vQ22L2DyPlHR0QZfIsx+It3If8Aitl+8sf+JcULY6co260Oo/8AN1OkwAdwpHR0N9cf5f8A4TP+w8K05jzTAq1zCFS2JG6deoR0dFOTsJRGvS4f+I//AMJf98BNkv4iuQ846OhM/FlOPyRVboyHKDx9gx0dHlSHvuSPbwfOuz3CFSxh7VLfiPMR0dHqYvFfgRm7srVkkJMlTpBpwHXG+6v4Ke2Ojolh2FyPywB5aSalo6Ojo5hH/9k="/>
          <p:cNvSpPr>
            <a:spLocks noChangeAspect="1" noChangeArrowheads="1"/>
          </p:cNvSpPr>
          <p:nvPr/>
        </p:nvSpPr>
        <p:spPr bwMode="auto">
          <a:xfrm>
            <a:off x="520700" y="-4445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data:image/jpeg;base64,/9j/4AAQSkZJRgABAQAAAQABAAD/2wCEAAkGBhQSERUTExQWFRUWGSIYGRcYGBgaGBcbGBkZGh0YFxgYHCYeHB0jHBoYHy8gIycpLCwsFx4xNTAqNSYrLCkBCQoKDgwOGg8PGikkHyQsNCwsLCwsLCwsLCwsLCwpKSwsLCwsLCwsLCwsLCwsLCksLCwsLCwsLCwsLCwsLCwsKf/AABEIAMIBAwMBIgACEQEDEQH/xAAcAAADAQEBAQEBAAAAAAAAAAAFBgcEAAMCAQj/xABJEAABAgMFBAYFCgQEBgMBAAABAhEAAyEEBRIxQQYiUXETYYGRobEHIzLB0RQkQlJicoKy4fAzkqLCFTRT8SVDY3Oj0pOzw4P/xAAaAQADAQEBAQAAAAAAAAAAAAACAwQBAAUG/8QAKxEAAgICAQMCBgMBAQEAAAAAAAECEQMhEiIxMkFRBBMjYXGBM0LwkbEU/9oADAMBAAIRAxEAPwDz2rnkEgB8QrVsn+MIiLEuXMSZm70zpS2YyKS+mbd8UG/rOlay7hhRus+dInW1wMucEhRLJBHUePhpHn/CwvEpFuaaUmi5WS3ulJBzD+Efd4W2YEHCcawAcJYUcUBajgkOaA8YAXTbHkSyczLB7Smvi/dH7b7xKELmAEqwuQOCagDjSsegpCXj1Ys22+ekthBGEhKkEau/iN1wdQQdY8rnsiUy1LU/tKISArkCSMsnEAptpCLbMaiUKCAOASAPKKDYLehNjRLJ30LU4wuFYVqwhXZhPLnE7XKbCi6joC/IysErllJLBJGPIa5AZNrpAa03bNlzUk1TjD4tK5v4dsOK5vsPMAQKh8ai/ApoCGKg9ITttr2cFFFOGcBqBqni5HY54xjgr0GpuqMt1tOtCi+7KSxIPtYlq4Zsx8YY5Ukh2SSDlWgA8znWBPonskuYu09I5KEoUA5AIJWkktmzp7zD6uzyFKyUKDeBYOoqFDXJhTrjJYpPaDh8TwVVsB7L21VmtExJLJmSzvDMLTkR1sVU+yIdbDe02YEKmLcsAQlKQCXJfJ8iBTqpE5vuT0M9M1KjMQmYHCmdKScJIIANATDhdExVA7sObtlAuTglFgpLI3IKXtZsShhnTQEqCsALAkAqDEHdJLjtjpNtWllJNSxY5Go90ZrdaSCFlqqCqdX6GPJbolBySRrrRy/hC5zSpxDWP3A1qvczLQSohwjCWyolSqP96FvauZ0iCAak07KvBKzXYSpCylRxKL5tvoUPeIxTBJlGagqmmZNBwkgdGEHCMIo7gk8NIyKuVj+cYx4/oWLjGEzVKmYcDEuAXBYP41g3edql9EvDPCmD7qS3UHIZzwgdeypcq0BUtmIqMxm+RpHxabxxoAYHqYNmdMos4Re3R59NrR+2WURMSCQcUtJJGuYr1uIbUoPyWa2gxfyKSvyBhRuUhXR6YUYT2LmH3w7XcnFZphGsuY//AMaojy6bK8eopmuwW55cBL/SFAnhXvpGjZGyLWhzqAanN60FBDDeWyKpiVKSEhTezhAen0Wz7oCcakpIa8iToS9lbf0cyqX3mCuGIAns3BFDu+1y0OpKA62xHN2ASBV2TQUFIlV2zWmlOoLHv/Twh/sJOEcoseXjRP8AK5bGKZaA5Id1gYg7OCClqVH0stQIkF62dc60TjMUFKK1bwDBWFRQCB9EbtBoIps20CXMllyQE4SdGfH3BvOJ2pbrAOeCW/MykKV/UowucrqgVDjZ5bLWdeAodkoXkGzLVrn+sVm57xmGShOLCUAJNKKbXPUc8jE02el+sWPtRRbEjIaFoR/9MoyaEyjbDFovBsKcZDpcgaUc+J1iWWq3GdaJs0l8RLPokFkgDqSB4w8XxN6NK1cEE584QrtUnA1XUln6wR7oLLkcohwhxJ7tQHtc3mD3oTDLsIjdhd2mlYbUoHgk+Ahm2I9mn7zh0neJfgKC62H56HUaNH7Go2UmOiUfZ+X1MZauXvMTLaO1CZOUofVA7gYetorWRicMWHvicTi6lHrh3wb+nQjPTlaLZZZQShLVcB+eFieZpSNF7SGlkvhZvAaDThHWYuhHIDwz4/7R8bUlpOME9mRAAFQeWfXFapOzpPVEhvGd85Wo5LUVd5/2h0u4laknRSQrtKRXwMJV8TkksPaBh12JBVJlnMgEDscCJ8z4qzMXcM2mSyRyibX/ADsS+Y98Ve3S9zsiT7RBplIVilcwpeIW9GC8NpncDIV4TJbQ5WjErLs84SPR+/STl8JYT/Mp/wC2Hw2kJkqDOWOejhqdYh+WbWgccfUn9+XushQJc5A8P2HilbNTsbK4174k94pcTS3sgEcytI8sUUfYSdikSj9keQhefaTH4kraGq+kvLG6Bo415xjmnFZpZ+yO/CQfKC96jFKAZqd+X6wHsafmqXyClp7lK9xER5XVjo+K/IQu280fJ5MuuJPRAk5KZSAWrTIwL2qmShZp81STjNEgnNaylAKRkABh5AGPa7JLS0nUYD/WiFzb2YQJSNCvEfwpbzUIevieTpomeKuwiX3L3kHmI+G3DGq/8pfOM6fYPKKMb6Tku56bNE1fKvh+sUa4UhVnCfrYkn8ScMTe6jgl/ecjkVlH9qjFI2ZrISdXPnCc/qzVSiOGzk+TKQAM34FTaEBju5Di1aQfNsGIZMpuDcPdE2u+apFrmJP1woD7wB95hwtX8NJGbeRMbL4pJWkKlgqt9yN2tjbpyhQLnTFNweYpofLrlOEwj2tI+WrADMtXismKJckv2P3wjpbaLI6hYP2lpKWXqApufRLbxhCtyym1zwB7M6YOxC1JA7kjuij3xYukWJOeNYT2FwT3PCDeNnmJtM7EhRK5sxQU6QkutZORNODxsVYjPo17K7yyrrPuikWEa9flE+2UkFJYgZnIvrSusUOwB6cz7/dEcn1SFAnastZp33D3mkJF2JJCTDptr/lZvID+tA98KN0fw09ohq3H9DHqhH2yT865oHvhi2DRuiAe2aPnCTxT5E/GGLYdBwhhpDm6wRA7TY7iVHRyLRT2VfymOjKXubyQq+kSzpkkJST7ORDKSAHCSO3PnE6lVUOs+Zigele14rXMq+XZTLsFIQbCh5iB9oecUxpXQvei5WNXqUDgAPJz3PGLbRR6BQFHPc4yrwy7I23XKeWgD90EBtt7S0kjgcupo3khjRK7yqp2FeEU3YOytIl/dfvJPviZ21PGlHHaHiqbKWgIkyhWiE6dQifO20kZH1D18ysMvsiNbUJeZFb2jvFHQ5tzBA74kV/rxTHgMUayGy8GGNg5bImn6ygP5QT/AHQ03lNwylfdMA9iJDSR1qJ8W/tgjtStkNDJ7YUNULllswNktkxXs7iH1DqJJHIAd4hu9G6uklpLADQaAAlIHYAISrXMIu5Qeip4pxZJP9sO3omU0hL/AL3j8YHK6hf3Ci6k/wAFQttnHycuKjLuyhSsZ3JqDpOpyXKct+JB74a7RMCpZfhpCbPtHRzC5YLY/wApIz1otX8vXEOa329gsN00wnYUfN/wJPikj3Qhbd217XKwuwSpjo+MpP5YoF2oBsg09Wnm4CHfuMS7amaRbggGiZSX68SlqrprBYl1fphP1M18SETAioQsk50QSMhwST3coHhJSCCGLVBj12hQCJYfCfDv0jlTSuXiYYgGWOPBaTo+R0fnHoY+yEp1ZouSWiZ0QKykChCQ6yEhqcHJJf7RzimXfeCEoUESZ5SgAbqQO4qWATnrE02NsSFiYsqKVBQCcsgCS47U16jFKuy1JRKwguSGJPEuNIKeCMu4hsxz7UF23EkKSDLR7acJcFQJzqMmMOc2sjl74nyZhFpSCkJ3Rq75O+WsUGRWSR1Ax5846aK5eMWSK8EteE37z94B98UW4TRGWkT7aFQl3hMfUJV/S3uhmu+8UrlYMTY0lLglw4Zw1XrFGLcU/sh09QDKbWE2hUwgno5a1hIBJJCFEAABzl5RMJF7zXBUoupO8Dk5qac4qtz2oKRItKkhM1MpWJLUSpIUJiT1gpUGL0aIvJtJmBKyakOeZqYox3GyKb5sddmVPU1cvXOHu7lV6m8/94R9l07oh7umS7Pq3nHmS8n+TWtC36QJrWRXWtA71p+EKVzzfVjqURDD6TypUpKEZmcOQwhSqtzSe0QiWiYqVRKgX3qVqc/F9YqwxuJ0/Q+NrbCFlKwpiCEYWLqC3qNKEDP6whw2amqQkJlhFE1G+anjhGmcJk0zFSlLVVNBqK4klz3NBeRZVGiV+01MRHYYox404KMvQCb3aG+02paFFKCCkZHCsZh46PGybOAoSThdvopWR4kf7x0dxxg2I/pDnPa5gpTCOZwAnzgBdEkrnoSkEnE7AOaOchyg1t1NHyooZynC5/Amg5ZdkbPRzJT8pmzVKSkykOgF95S1MMiDQA5HUZwS1D9Bd5FKu8iXKClZMDXMuw3QKmpAo+cKvpAJSjeYOCwD65Bzm3GHex2JAUJq0TFqIAG6olGjpSSwFchwHWIC+kK5kzpYUFsoOGUCHNGzGriIblFrVhOVMlwu8zES1kMhkjEdaAEjx7ofLvliXMCUMzGiiSXej4VCrdcI0y8CmUmUzGWnCeYzaGuz2BakhYXo/e2UXy4ruAuTCV/XgpG6pKVgmgTiSctcRVSvbE4v2YjE4RgIOTuCDwpp74pd4XM0kqWSVHryy/fbE8v2zJ6QVJcseIfh15wMXBvRr5dhr2Pk+qR90eIf3xn2xXvNBjZyWAkcPdC3tZPxTVQtr1HryA16WImzWdKQ65kw0dswEhyaByRDdsBaMElIduPhADaKUqXZJUwJKVCYAknKkskEHmAYo2wV3oJXPKkpBHSBLpCWntMCd4FsIIDjURmVNwVC1JKTYzWCcChWJVGzJA0pmYFGxBMwqnJKkD6JBrr/AC0bvjdb7VJmowla1FNSUy5mECntFW4U5Ud3Iq1I8LPYZ0wSUjH0cteJeJKTilj/AJYUSWqcquBAfLcnFruguaUe9HwoBFjOAMMLJB0ClAAbugdqZgRKr9VjvGYQGG6G4MhNOwERV7xUlIRLQN1U3EQK4UIJWo1ej4QB1gRHptoxWu0qcUnEdww/2+ELhHql/vYY3SVnztWhujGuvbGOyrKcqhsvMRr2nnJUZZTqHp11bsj1ue73C1qG7kjQ5ElVchSnFieEWxVITySTs8tmpmDpPqkgj4c3hxsto3X4CEW7JeCYtD5l/wBIdLAl0EQGWVBRjaPORb8dqD5s3cRFSuusrmnyLxGrOnDbU9YI8vhFkuKsod3hE0lYb/i/Yk35cJm2rEEgnCBnWhPVB66LjVLY5sxyUwOdCQOEes+1iXPFHxP4N8YIy70S5UG3mBDk1YDIMwzOtVRRgxxeOLEZZvlRiXIVK6QFJwTZpIKXLpmSwFpKchUEgim8cog9kLAJ4Ep66UrH9B222qQpZUULDKUgJIGHChTtrkAakmh5R/Od1EqKeJPic4NxpM6EreyqbMyqDkPIQ+XakYDxYt3GsJuy8pkwzXna1SbHOmobEhOIcsSXHc47Y8+lthS9hM9IFmExaR9ELCyMslJlEk/dWnlg64X71skpCUlKCoMSWL1ySSxZqijiGXaEhdjnTSHeWqZLU7ECYgJKHd2xIC2+0PqiEq1TipB6mPjF/wAPGocX3QGRW00GL1kyxdsxWDCt0jNwCtYFNMgT2x72Cx4kJUAHftbXPPOAd4WwqsqpZckqlnuWPiIY7nl+wK5/CMzS4y0djjcdjsmzKSABhA/DHRrwGnIaDhHRJ8wLiiH7aJe3zT9vySINeimckWpaVFiRi0YhDuP/ACP2DhAbautsmHtPYAPfGnYKYDbpaEug4JhKgauzhupgA3Pqi6G4ox6kz+gZVpQkeyP3WjZQp7Q3hJVMXLWEhSt9Ki1QwBSNSfaV2GC8qaSneIbRgXrxrATaYS0pchLgGpAfTJTPxhruTVCGqRG70Skz5mGqQojuim7PSvVp5J8hEluaZjCydVk98WG4Uer7vdEPxMqZTj3E2bQkCRwr+v75RObLchtPSrQ6lom0SKlQSkqoAM3UPBooW16T8mAGecKPows5mzJ2FeFaC4BydYUHcabvDhAYE5Ns2WlYXu2ymWK+Y4dZEBbVd6U762xlRUGJBQBkk6OankqHg3MpOEqXKC/qgKIBGYxFipuQeAV/WFTEYUKzcjEOOYLnJvGKuM/UUp/cS9sLaVWWxooA61FgKlpSQSw0DiHDZm29HIs80Sul6IqQUggFhimYkuC5wzVJ09jOkIu04/gJ4JPio/AQ7XBu2VRdiAlQ5oLHvSs/ywvJPcRsYd0PM+/TOnhKFBEhWEGjGYzkljVIAYNrrSkfdsQiXNMyU6VrThqTgwqI0B0IFdKwGuuaklJH7B/SCV7S3FAE9Qc+ZMdLL6vuMeBJpAK8rw9UFAkFSRTlkOWZ7Yncu7vXKABJmEr1JdqhvvEnkeqKHaJEuZKSkTZaDhxYFiYkuT9Ypwq0qCAICTbEiQcc0oWD7KcSS7A8DXNiI7GuL/IM9rXcSLzbpUMlwlndwFHXs07DG/8AxFa3CiAK0SMqd55PGu+bdKVNlJCQjQ+yx1bKj1rBG03jJwJSU0AFFMog0dyKFzqKdUU8L7Mn5fYWvkik9Gs/Tq/Fmr4w33JKJSa50FG5QqWW0Y1gfRT7PAVh6uxFOz3xLlaTK8ceixVvCeE29AZiV5cHQaRYtm1PLTzERTaWcn/EJTBvWAeH6xY9mJnquyF+iYPfG19wdtPKaag8FEd4/SPe6vo5duThvNo/dsk1B+2D3v8AGMl3qpnAYZ1r7hceUUz12itbSbUtIG7ImszEEiWoOGoxiOSbkmWaeErBZKsPaA7FjmxGusVfayc1ktZqcUlYemqTU+UL12X2m3BJYkpDMlixNBicUoPCK4PnF0Il0M23BbmS2FR7vjDRMtZmWacgy1HEgh6UPA1zoMnzjHZbomICVBBU5GS0IahNcQI04x8/4paUnDLs851F+j6SWpxm4ZLMwZ9HEJeDTQF27E+wWsm6LUhZ3pYXKbVKQqUUeC6HgltDCn0zo5iGnb2zzLHLmnAUptxCChRSVSzKUFk4k0LgkMcsXVVNkOpgMzSKcfa2F60a5C+kEzrSG/CpB90US4bM/R9pidySElKAxyc9fV2xUtnkVR1CJcz2OxrTGvDyj8jXLsClAEAMesR+Qjg/YHlH3P592tDWyb++EdsEv/iMs/ZV+WPraz/Ozfug+A+EfuwY+fp6pavFh74txP6a/AM/NlklLoBxMLG31qwoVwCCfMwx2bNL5OPCEf0l2ppawNUH3weOWwZrROtlZGMLGTEEngGPwi03Anc7feIjGyMvEVpORKX5OT7hFjudZZIbMjzib4mNyCx+Bu2pI6L8MT30c2ky5lpILEhP51w+7UoIlkH6vuiebB1XP/CO9S4Xhlx5MZJJxQ9WmcspKn0eE+13pMMwJBzLdjF/B4crQn1aupMJsmzlVpAA0Uf6T8YOOWV1YCimDr9ulcwpUgFSkgAhtCVM2ru/h1wx3FaVIloSSEupKVE5BKzgVmNAp+yMsgqFsZAS6pWSnAoo1oaHrgrelyGTZJeIg9IoIAD0dExRDk73s5wzjcEwuXVxNtwqY4SzpJFMqEikOFsk+qCtOPOEu7leuf8A1EpmUydad5vxBUPcgYrOUcvAwpK00V5nqMgfdc6SuzGXOQ6UYgXFGSVKemTJMRCQB0xwhhhQQOGJCVtThiI7Iq952ky7Na+IQoj8ctSfNJ74liVkrlUbdJA4DGWH8rQyE+eP8EkocZ/k/NppLJQvgR4R5hTpEbtppbyOUDrGp0DlBKT4HVs9bmlnE7FnZ9NYpNw2XGUjj8YnFyqZXUcxxzim7KWgBaOoh4VNNsZdQJ5tnZWvFKR9FYV3F2isbJzPV9kSv0iFrwlzKsVDLshsubaMy5RIR1DrKiwHVUiCScoROitSQ07TqdB6m8CPhGO7A4jFbbWtSS7ewlbgEpIWlxV6VCx+HrghcaaD95xLCLjJphxdQM21qfmdpf8A0l97RK/RzbTLtKuC5ZDdYII8MXfFc2ql/N5o4y1DvSYjGxi8NolnmP6TF/wr7k+ZWkXSx3o6WzBGVc6kP4A8o3zpaVpCsGHBlhUQMKiGTQvwPZCxd9qYp5kEaGp0hnlzR0amyYB24MweKJNMnUGiYemOcpcuxockY5pDkk7olp1/dYUjLMhASf4q6OP+WnNvvQ7+kidLlmRNVVSRMwJOWJa0h+wJ84TLHimWRS1l1GZi6yP2WhV6GVTPmwSfWIHAj4xXNm5O8OoDxiaXel1IfPFTuAL90VTZ1O8eQiXJuY2OoMbJYQwcF+o08Y6PiZML56Dhwjo5vfYmIJtLOlkHCkhRWSCVIUSkACqkEg1J7oz7DD54T/0z4qTA695xXPUMggBDcCOH71gtsJK+cKPCW3j+kUaWPQ2G5FTkndHL3RM/SLPfFyby/WKVIO4/VEm28nVI6/fC8e5ILJ2YL2El4ps3qTi7jmOusWi4QGklxTEo5PV0p8ieyIrsUkg2hQBPqwlg7klaSwYcEmKylMtVkkpkCcbSllKAlL3iokqcsKCgHAJEbnhckxcHcaN+2c4FJyqkxPNgBvTutSfDHFDtez6J1jAmT0on4XIWtAGIg7u8yhoHekIGwUnD0oOYWAdasdRElVCYy7SQ92stLX9oN4g+6Fa6ZT2lfVJWe0lIENdvPqf3whXuVY+ULctuNz3viBHR7/oJIx3gsotss8ZZH9UHtop5VKkOclqPUN1qfzQCv5LWyS31VfmTBO+l/wAFPUo+KR7jDlPoSGKFy5HpZJ4SZJJbdWCcgyZj+HSNFEudToI6v1ibWiUMElRT7BUOppite1Ah+uC05dcMiuobPqwJ+wubYnDZ7SNDKP8ASoe5RiZWaT6uzzR9LpEnqKFg+KVAxTNvgegngZ4Vdo18Im11Vs6G+jOUD+JArx0aF41UJC8upRZv2gQ9nPKAN3L9WOUMV9j5t2QrXev1YhsV0ghK7JKnxABuebvkMzkYdLpRNIlqQlRKC4KDXrBBzBbLOnZAe5ylMggLJKgN05BtOWZ5wRskjWdPIQhJUpncgB8KVJnCvWco7JF1oTyb0Y9rbEZlokGbunpU1ahBLB88J9mpYEHQirvZtkJnQFwFgZJBYljxIFeWrViW7Wyl2dW+CkjCpukUsgFThMzGVFwK0OvGK9cd7lSAc6j3GDx8Y49sxud6Pu69nPUCbK3grC2OY+NIoGWxZIBLD73GMl2LGNQDMFqFKiiiKHUQwItfRySkigBCRxSXpSmgHZE62ctk0JTiSXAq+tBXvhc1GUlxYzG3Tchn2sSOhXyaIfcCCifLB0U3gYrl+W2ZMlqCZZJbQoPLJT59UKV5bFfJJXTdI6ulQk6jEpRxhP2XoDq3WwPF03Z2TaikMt0Ly6jDTLWCggdT8cn90J90qqD1/sQ0yEgyz+8hGOWmHx7Et9MB9dZ/+0r8/wCkD7JKAkoYUV4OcoK+lRY+UWZ6gylD+t/I+UA7slukbxISkqUODHdA50g+8EKlqTDVjI6aWgF8OfbFM2ZXUvCBs/YumtSEpBOFxNLsEk0DlnGR7ocbEldnIxADNKnUKKS71yIIqDzcAhoBwqVs3kuNDfOm1MfkAJ19kqJCT3p/9o6EO7F0iJWyYFTZy/rzVqpk2MtB/YSXvzFdSR4qMLglsgcvOGrYkbqjxV5AfrFWXaCxrY9rmtLI6okO2U11xUZ6s66RJtqi8w8z5wMFUgsniH/QmpBtk1C04gZYVyZQHmpNfjFkm3nIwzCmUJjboAbeUAHSe0dYiCejSYRbFtR5R/Og+6K9d8xikkNhAD5Urw1rn1Q2eRRdE8YWrNtoMmYJiZsgoZBOSSSDQFJSc3Cci78onuyKEhU3DkZpbPQka1h7vG3GVLJcsAT10BOcLGylymSpKVkFSkiapsnmlSmcxJlmpY217joJp7GG8JZ+Tvo/uhYuGX66Y/Af3H4d0PV5Sx8kmtk4I7/g8J2zKQZ0x/3uq98KxrqS+w2L0wXfZ+dyRwSqvamN15jFOlJeuCvCqlmvCjRivmtqlclD8sGLTZxvqKd5k51O8hABTw3WPMmCxx5JfYOcuKPu6UpM5UqYxSpDM+qVYg3W5oYY7ssypJTmpFQ+oY/ShMVamnSyBoRRyTxyqagHsh1sNoZO+lYL1fohUhqAqBIrwBih6diYZHFNe5l2vCd7goeYrE32XsO7OlqS4CnFKHdah7u2KZeSEpDrMpPE+rPiUk9eWUJ984ZU9CkqfpMRUKADD0TUDEOFvUcIGN8mq0w8k1KCXsBL6V83aFW7hugfvWHW87AVyVFLKKQS2QDiis2NSOUJd3lQCgn2g6e84X7iYbCOgOQ2bPyUqkhZZz/s3jG6SrAZssIxKTkcwliKkfSrp19kYNllFMvCdCY2Sbf65UwAGpAcA5U07a8o59ToXVKxU2ntvTTFLWQ6PayAOEUCUhmqyWakVnYhzKST9UHwER/bJQKiQClzl2vmc/aMWTYdPqh90RN8R/GqG4/7DFfimQHoAk1zoMRf98Ix2HZxSkJKJhWkgKCkYAkpIcEFiCC4jdtAWQCM2ccw/vj6u63tLABILsMITu8N07tGFA3KD+Gq5chE74qjLO2bnDCQkKqMQKw7EEMN1n9nuiYbd34tM5FjWBuzUqo1CSCBTIgKbti2T73wylrYHClSqv8AQBJ8uMfzLaLWqaqyTJhda3mrPFUy0TD5JFOEUuCtGRmyhXKt6Q5WFDoJ/esJtyl1HnD1dEt5a+XviTvZe3Ssj3pYfpbOCX3VeaIH3DLKlyMKk4VrCVULio1yeusGPS7KebZ+Sx+SFi5bURMQAMWE0S5AdwatxaKfh6+Wr/2yX4lNZHX+0OVi2YnKnKMtbOpakqKSUgBRcFqvV2AL5iG6xXXMRKQqbvksoKUFJd00KQKimh4DlA7Zy2rSyXZ3USKEMzANpU01hpTOUT7ZcNp+6N5RknBIXcgUZRFCqWDwKzSOgutySXAcksZcs5k6kOeMdBKMPcy37EJwHIih8IbNmAEIHDMnnCzOVu9kU/Z6wkSk+rBOCgajtRj5iufKFy3Q2L4mO0215ZXhIGPo3OWLCVV4UBz4RL9oh6xTxYLNZ7WMQ6LCgzcZJUk5jPCSHeoaE70hXcGmKCFAiu81GbUHh1R0PKzJy1Qu+jL/ADqv+0r8yIrMkUSBTEw7yXiT+jMfPFn/AKR/MiK/d8vGqWOFe52hOd/U/RuPxM22BwyJvUk/lMBbht5ISpRqwHYkUHiYI7ez8NmmHq+EfNxWVYsspSZLgpSQorUPbqxGBtTkeET44ylF0vUY5JBe9LWPkSy+ohR2VtIVOmh9AeP0ZjeOEdsN9tsa1STL6IqOdE1GeRUPLhCdY7L0NqXTCRLW9GYhCsJyGoimMXytr0FKemjNbF+ulq4EjvH6QyTrDSYspVQOo4goGjgsdC4o8L5u1a5iGKRvOTUAABnOru3fBVNpmTUdGCAWSFF6UShxR8zG4Uqdh5Jt1QKNuCcM8zEpKFEYFYHUMJFBwxEaVaKvd17IIxAAJALdZSeHZEW2p2eXLQpyCcOKhpno7ORwHGHXZm8zMkSTxlpP9IfxeKPmKEbQEcfzXQ/Wq1y1uos4ZnFQxooF86nvMR30hBSLydSsfSI6RNGwpK1JSk8SEoA7Io1skvKevYW515QibUTE/L5eNCVhUgVJAwhK1mnH2sqc4XDNzkk0ZLFwTaF1VrYKScnJzYh6+EC9mpaTaVJJYEGrtwPxhjvNEnDk4AyxFqdXEc4UUzAJhKKB/MQ/S2LTbGyzyQiaUpL/AKgx7XXd5XOIThSnEXKlYUJDs5OgcjSBNxzyVOc4YZEtWaSQVviD8S7Z5MBEsp9Wipx6EIu26Cm1zUuDhOYLigAcEZhgKxYthxuDkPdEh25Q1rWGagp+EfCLFsQncHIQvNuETMfaQe2j9gP9Qe+B12mo5wR2mO6Puj9+MYLsTlCLayM5L6aO2wtmC7LWdehmJf7ySPe3bEcuCxYrVJkFOPHIkBmD1mSZxY6buIONCYpvpQnYbqtDZrwo/mmJfwBhR2RSE22faD7MlEqSniCiSgq8JTfij0YS6bYhoI3FUzD9s/mMUW4pfq1/dPuiZ7Jk4A+ZqeZFYptxK3TyPlE+LY+cukkfpYTvSD1r8kQo3FLCZqVHMqOEchVXeQO/hDx6SrGZhkAM5mKBJyAKXJPUAknshJsKgu0kCiRRD/VTxbUh1HrMMwP6f/Tc6+p/wot3fxR90eIENtmlEkcOEKl21ngfYR+QGHSxJ3k84hc+pnNaPOekYjSOj9tB3jHRKsujeJDp6AQBxi1bOECzSF+0FSEHCSqqilJNX9nIgNQiImujRVdlJz2OQOCPh++2Pdi0u5O1Y1i0DC5CQeVKZVbn3mJH6S75WtdplsnClaUUzySol+BIUOyKZNSSGycP+sRTa9RMyeX/AOYB3JceecFGV2LkqPn0a/5iaf8Apf3pi1bNoDgKdimrA4uQERr0ZoedOP2AO9T+6LPcmJ01OJs9Yiy/zfobFXAW/SKgdDMGnW+hA1ghsfM+bSlmYUgAIwBKSFBDpSFFQJASzhKWFSdYwbfF5E0nRJ/MM48tjZz2aX1E+ZgcM+Ck/uMnG0kOls2gIQpkggCpOfhSES8b4+UKKDiGFKnAyZQwDxUe1oabWhrOvlCFYEestB4IT4zUfCDh8TJupdhXy13QXve6+js5ebiE1SJfXvlRNSWDJSXIEe11AYjh9ly3IFg3YBA2+rYVTLHKSCa4yAHywjLkVZ8Y27PTHCdMqZ5QGVpK12GQXTsy7VSVrQ6w2IUGjDEavr8I+dgJz2eUPqgjuUqDu0qkiUoOxHOgYv1cIWtgF+rAo+JX5n/u84OMuUCj4Zdf6KeiUFSFdkTTbuzNOkK1ZaT2YG5UEU2wn1an+qS3HhE/9ISN+TT6RJ8oS+lpnVfJCneaWlkwtWNT+L98M1+UldkLN2rcEcFE94EUYvFkzW0HboWxJ4Q9WKWApBNE0PLnCFdxqRxIHeWh8Qre7B4DXvhcvJD/AOtCB6QZJTbVAhsvLzZsormxQ3BEb2wUTbSKsFBuAdnYRZNjj6s93hG5VUIgQ8ZhzahVA/1R5QOu85co2bVJdJH2R5CMFkUSx4ju1hFXkZsV9NAP0rKxWOVK1mz0J7lH4wof4h0aLWhHtTrRMRLbNlLKC3KWlVftCGf0lr3rCBX5wD3YTCJsjaE2iYmUpIxBU2djepSptxI4uVF66ZZxfji5REyfFjVc0wplS5aRiW5UToHAFW0AA7SYfbmvBSE1TpxAHiRAS7dj5oKVoUlLApAJNN6rjVxr1coaP8GmHdpkKsML6j2io8fo9sZLFNeIly+4gbaWSbNCUS0HfWEk0YBiokn6IYVJ0prCHZ7mXJnyekYGYjEE1cBmBNGrmG05xabzs02zS5q5n8JMol67tSVEqLs6WHVh64ll/X6bVbkKSlQlISyVEe1jqVEigOQbqyGUDjg4LiUcue2M1z1nk9SPCWmHmxJrCFs0XmnmPBIHuigWLKPLn5MbIx2k7xjo/Z/tGOiTiEQhJc+EVXZRDWaVwwDxAMS5KIqOzUz1MpP2QP6Ux9HJk0RiWCQeLRB7+JK5pOfSEN90Ae/wi6z5m4o6t8IhN+rebNOhmL8Cz+EFB6Amthb0YS9+ceKkD88Wq6pJcEcIjfo1SRjOEl5mmrJFPGLjcMpRO8kgcWiTJbzaCuoChtgEmStKzhTN9WVfVxq3VHqSsJUeoGMex1hKJKUKAQpJUFJUQCCFEECrmoOT0rBDbOWHKFpLCYlbNmAcuRJAbrMB9nj0vW5JPWSSS/aYQtY3y9xneqGq80tJUk0NKHUF8uOWkINiU020JyO5pX2lHsy4Q+3pYsNkU1A1e3KnfCIiZ61dQS0tJb7KVg9xJT2RiS3+Dl2PGZbMFpTnSSo65lKy/gO6CmziQyMOWnJy2XfAOdLxTZxKXHQBIOVStKTpolRg5sywSgcNerlB5F9NBx2w7tNZQqzl83z6mMJ+w+6VDgs+STD3fKB8mWeHwMT/AGPWy1v9f+0QeLxaHYF1FdutIKS/CEn0gSXQhQyCvNm8YeLll4qZCFXbmV6lY4EHuIMZlVKLBT65Im+0J9WOULt3kadsGto524OUBbqlFQZIKiSSwBJYCtBwDw/Gqgyd90F7tmATK8xzyEPl1JQsMFOav4eETn5LM6QpwKc9RGFtcoebplpSgBOL+Yf+sZKFbYanqhM2ys5TbgDqoDy+MWHZNLSk9dYmm0lzFdoE0qoCmhO8X1FK5N3RUdnUerHBoDN2ijY+LN20RduQ90fEpG4D4x97QIZQB/eUfgR6knQfoIRHzbNXjET9tRi9Y9LJJmTj1rVhlyU9qsR/AYmGxEzBapZfRQ8CIoHpCtBTYZtGVaFyy7EerCpuAdrLVymCEHYyQRa5btQK/KY9HA9MRm70Wy7r3IKEBYpvTHDkgFglJqA7qej5MRB6xXkHGeY4ZCvDqEJ1iAJCtTmeQ/2g7ZU5GFS+KcXTFfLBPpbvsi7piUn+LMQgjimqiH5S6xFbomNaUsczWufPjFG9K1sITZ0D/UMxtd1KUgt+IwiXlawq0yVa4WOWbmGqTkrGKPGkP2yS3JPXFCsh3Ymuxhp2xSLJ7MePJdTKJg2ereMdHlaFbxjomDsjQzij7MrBlobNgD2fpE4mGsUnZoAJl/dBPNo92fYngMVvLSVHWITeqhjPae8k+cXO9/8ALE0zaIVeR31iCgBMa9gVBIlKSHKCV1LDFiLtQ6UqIrlm2ntH+hKCQP8AUU7PmygPOJZ6PZnzdKSAR0ijlX2mzzyMPkidgCXQVOoJdyyRxoCXoWDaRNLJN5Wom1GlYI21vvFMUtYUypRScLJCC1CD7RNC+lY8dg0erHXXvgFtraiSsBikOmhxAYlkB6BiEkDsg9sdNZAHVGSTcVfqHGvQeL2A+SK5gtxYEt2++JTJWDNWXr9LmVk+LxT7/PzNStHYf3HyH4euJNd6gZ888vflAz02vsDDsalWwJTMBO70koEakqTMVrRhheDd0TMUx2Z2PeA3hWEq2jEVcDN/+qUgf/qYcrjzRpupHchI90Hl8EvwMxrqbGi+V/NJn74xN9lZ6QuuqyfIQ77TzWssz98YVNmpaJspKlBjLSwU4DnEKHXIKrk4qYbihobCSi7ZU9nrenEA4A4vCptneCVdIlJfE4DV8o13ZaEoBLoYA/TSonjuy8R8IxW0JnS8UuWpQJw4hLODGo4UpK1MzqUkZax0480kvQByUZuXuSu/5hyII6jQxlkWOYEhQScnf4Rov6d0iwetu8wzybvmolBsJwpbNnYdYhsYNR0iflT2ENkpoNnBVixpJSSFF8/gRWG+zJlSpJxpU6U4gVFTkEhkkk1NXfhE+2etakhaTTfxMDllrDTOtZmSVDPdg5ZIxVMFQb2hYkTpM+0KQhZWp8SX0ZQDAtVNXeKrcVjKZaSWyiPbOWEy7aOiAxlCmSXZhhJYAg5Vit3NZLww4j0LEfVIOejKbqrCMuOU2pQWgudRas+9sVHElQBYMNM3pHxdE7pZahNQUy0jGqrlTZIYHWvPCRG+9JNo6E40ImJNCEviGTFsqEA05x5ybCvo5YStMzGQQp1JCgEuCAkgN5vA48ck5WtsznpKye+mpSgLMlQYnEpfDEQN1L6JGEU98I2yL/KAeCT4tDP6Z0FE+zoUrErApZAKiAFLYZnM4fKFjZH+KolvZ8yIfFcIuzn1NIql2h0iGCQ2DKvHs4Qv3QN0cvhDGFtLajZ5V4Zx5cpXbHNbJ1t9aUicgqYlKKA64lfpE1nzPWoDZe+sP/pBtMsrCMPraHE30a7oPPzifqSDaEuKOH5OI9PB4oXldSKZsWN0RR7OWQese+Jfs3aCjNmfjFAs9teXWh4e+POcHbYcpLRjtNVGOgfPnqKjQ5x+xHxC5L3JcvIcjFG2c9lHIeUdHR7cjMfZhy+P8t2+6Ifef8VfOOjo7H3AmOHo6/hD7x84pEk7p5D86I/I6I5/ysz0Qq3ykG1SQQ4M9LjQtM1jy2cLKUBTfV+Yx0dFX9Eagvf9oV0ahiU3By2fCJ/cZ9dP5J98dHRN6SNPZfsy/wDvTfKRDbdY9b2CPyOhs/H/AIMh3C+0w+aLhZ9EkhK5iwpIUMZFQDQ4KV06o6OinD3Ay+JRL4s6UW1ISkJBSCQAACXFSBnHWxWCVKSndHygUFBSevQch3COjoz1l/vYR6RP56lB5bmpZPmmHQTT0RqfZ49Rjo6KIgMG3F7S/vQ22L2DyPlHR0QZfIsx+It3If8Aitl+8sf+JcULY6co260Oo/8AN1OkwAdwpHR0N9cf5f8A4TP+w8K05jzTAq1zCFS2JG6deoR0dFOTsJRGvS4f+I//AMJf98BNkv4iuQ846OhM/FlOPyRVboyHKDx9gx0dHlSHvuSPbwfOuz3CFSxh7VLfiPMR0dHqYvFfgRm7srVkkJMlTpBpwHXG+6v4Ke2Ojolh2FyPywB5aSalo6Ojo5hH/9k="/>
          <p:cNvSpPr>
            <a:spLocks noChangeAspect="1" noChangeArrowheads="1"/>
          </p:cNvSpPr>
          <p:nvPr/>
        </p:nvSpPr>
        <p:spPr bwMode="auto">
          <a:xfrm>
            <a:off x="673100" y="-2921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4" descr="data:image/jpeg;base64,/9j/4AAQSkZJRgABAQAAAQABAAD/2wCEAAkGBhQSERUTExQWFRUWGR8ZGBgYGBgfHBobHRsdGx8aGBocHCYeGBojGhwbHy8gJScpLCwsGR4xNTAqNSYrLCkBCQoKDgwOGg8PGiolHyUsLCwvLCwsKSwsLCwsKSksLCwpLCwsLCwsLCksLCwsLCwsLCwsLCwsLCwsLCwpLCwsLP/AABEIAMYA/wMBIgACEQEDEQH/xAAcAAADAAMBAQEAAAAAAAAAAAAFBgcAAwQCCAH/xABDEAABAgMFBgMFCAIBAgUFAAABAhEAAyEEBRIxQQYiUWFxgRORsQcyQqHwFCNSYoLB0eFy8ZIzokNzk7LCFRYkNIP/xAAZAQACAwEAAAAAAAAAAAAAAAADBAABAgX/xAAnEQACAgMAAgICAgIDAAAAAAAAAQIRAxIhMUEEIhNRMmGBkQUjcf/aAAwDAQACEQMRAD8AQtsWwkVcM3SoPfLzMeditjxaUmbNfACyQKORnXhBD2g2Iow5MohiC4PTzyPLQvDbsvYEyrJKS4fAFEa71cu8J58jjD6+R/HFOVs5FbP2aSlxKTydz6mEja6+HPhp7t6Q0bW32EP0y9B+8TaRKXPmhIqpZbz/AG17QL4+Nv7SCZ8lKl5DWx2z4nTPEmgGUipBfeP4S1W4tXSLLYBMSkHwRkGBVhAH4QhIDDk46QF2ZupNnlJH4Rnz1PUmDCbexd8tPWkYy57degGqSpG2baDMDJSoLpR3Sxf4izHrShrE+27vbBKKQ4Up0tkc2PlUQ6W++RgLUU2dG/vL6akc2mtRmzVKBcA/M5nm5cxvDGLlZmSpcBd2WJU6aiUkOpagkdy0fRlgslnAVLKJZUAN5SRVTMGPvAADIEMwiL+z9KpVrTNwglIUzhw5SQ/aKts/d8yYVL0fM6nVqQxlyNeCY8dK2MNhscmUhQQMIKipTPU9S5ZsnrSAt72zwUKegqqugzryYZ8jlUAwpC0pCFB951KzHQQge1y88MhEsHeVQ/4k4j6Dz5wooPK1sEU6CuyE9NqQJqkllrKXUfeBLBRHY+keNpdmZc3GEnfLbv5kYmepehb5wI9m9qxSpYfIN309IZb7smFQWHf3tKuHPnWKm3FtIOo3TFD2c2QLnzJROFNCQ1VAF8IrR1M54BtXFSN7SwViapSqsQQCBqyfw8IktvmGzW2YtLoExBUnm6gS3zMHrvvKoU/v1f8AM7gn9XyhiEtkjDx2zZPshk2mdOkkCSvCpSHqokhJYNkd1VNVEQ0zLH4iApLqcVYev8c4WlyyWBBHXgoOD5EHtDLYr7SES0IIAb3Qok1GasnPLnEku2y3aVIkQlKk2mZZ1A4panTxKMwz/lb6ENFjl+LKUFy/u8sZwgAK0U5DOOGUd23tymaU2tD+NI94DNUvMniSlyptQ44RuTeEoS0LwoKyHDMfCBaiSfiJIBIqSODAFUl5RW0vDQL2bu1cuauQS6kh0KBBCkH3S4PY8xzhi2k2ZFosy5SVAzMJaoFcw4fdc9IGm+3UFiimYFh5O2Rp8o5ruvZUwlSVF8z9coDJpM3+OT8ketlkXKmKlzElK0lik5gx1ykuOcUDb+4DaZfjoT99LG+B8aB6qT6PwEIEicUhxm0HclJWheEXCTQybN3qEfczgMBpzY5j5vB65bRgWZRUVAZHiDUebu3F4ns2c+EihGvpDDZL7CihRLLDDqOPY+sAnCnaGIt+x8taCUOkkKGRHHSCGzt+eIjBNDnWnrAixWoKS5yIaBc23mzTwr4Feuo+ucKZoN9QX0Fbzu5ViX4iKyFGv5DwP5eB7RyXnszLtjYSElVQaMCde/CG67beiejCWIIYjiOcLF7XfMsKsUtzIJcHVHJ+HP6I8ORKV+wcm/AtyETrBMCVqCg9FoLpPfQ8ixhjvG602ySJqVYFp1FTUsaZkH1j1Oa0JxIbERvJYMr+/WOa6bvmOTIbgQSwfgnUEaivaGk1N2gclStH57TbsUJUuZ8PiMepCiFdSxB401g/alhMkBBLplhkkvRKR7vMM7UeuTuBXtMvBWASaYCyv1JB8s/kI5595BMrETkl35t/MFyS8IHjjcbJ9tVevizPmesOPs/2PMoePMDLWGSktupPFzQkaaDPMwqbI3ULTa8c1QTJlnHMUQTR90AAF3LcgHJoIuki6vuwqVMxIIcF0lLcQwbyIjeVSUNYAG9nswVMRhG7XgPqhgNe04JcZa9OvE5Ug/eRZJdnGRH1nE22jvdkneepp+54/XGOfCDctWgq/ZxX/fagjCC2JwOLamGO5Ngpc2x4VuJy0hST+HUBtaVMTKZazMmOo8ugiwWHbNU9SZVikeJMSBiWpwhHMtoNHIfQHVvJjlCKUC4TTMuHYtciUgqKMcwnFxShg5Jyah0rj5AQ8yZ3hgCmFIbLLpqIFypEySAVIVMOa5m6HNS+FAUyQ5YZCrl3J9i8ZajiqAzlNN5tRhdKgTQlJo2kL53N+AkKCFovIFJphJSW4cB5GrjhpEh2glqvC8ESiRupGMpyGqiOTYR3EOO01/YEuVALKcxkgNU9APM9oVthrzBnTpwG8spQnETupAYVDaBL9IJgbUXJmtbkkjxsrIVJtMyQ7BC3A1IOTfpMUWdYlKk4390lBH4clDsS4hEvW3teCJoZJmoZTfiS7K5brDs8Ptks8ybVDsQH4EsWd6d+UF12+yKm9eMRdtpWKzonAf8ASVgV/ioD5UbqY6rpsA+yoWlWIhQDMSTjS9G0xBQHSGC9rlUuTOkVSlYZyAQ5Y5invAEVcMO6l7OHK5qJiiFShgAByUCohQGRKQVAf5GLjHThTnfR7m3NMwpJRUhjvB8IALgZ5k8w/Ki1ZZhk2pcgnIu+uFVQMqEFwRyhss1ts8okKlpUs6sHYaFRBJpxMBtpZCJkyTaEMgodCx+KWohiOaFacFFsmNvqNQm15C3gFYBTpn+3zieXvZRZrThdpE1ygioTVlJH+L5cCIpljtLoScTJD0BZ2pVqs4pxo8Ctp7qk2qV4agUqBcLSclaGoLvVxmQ7GMqcU6fkicn6E+dIWheBYZTtU66EnKvHoYCi8lWa0cErOIclA1HnmOBg5b7xM2TJxsmbKxSZgGboZieO6zH/ACgBtHZwtGMMCSSwFAcwRWgIcNxTwaD67Bdm4jxYLSF5Uf3eTZD+DrCbtncBlgzZYwy1HeAHuqPok/I01EdWxt+BTJXUAYVDXDTL8wNR/uHhd2lYXKI8Rw+VJiCG6uzHseULpODMyakiGy1UjCCkvwg7tNsrNsU8IWhSUTKy1KBDjUE5OHr2OsaZcxJo5PUn0ekNALtcHLYO8jiSqhABJxB0szF/OGG/tnUWiQQgTMbOlXhqw4hlUDLQnKpie7NTDInlsmdIOjmtDwb0OkVGx2rFKCiXJLF6nRnJ5wF1Fmk2yb7OX+uRMMuYCkpLKSaFJ5xT7Fb0T0MWUFBiDXz4wq7S7Pm0kKSQJyQcBPxgNuKPBsuHeAdx3uqUvCpwxZSTmk8DHPz41e0AqXphi+LqXYV40OZKjT8h/CeR0P759aZhnoeWpKVasSAeGIs/MQz2OeifLwLZYUGL6g8f3hStdyKsMwkEmQouD+Et7poXHA/vnmEn/wCMqwHtxaccwLRMVNlBKWx+8HqagByCSC/nC3tHe5KRLSdA/lDHeFmxWYgZgV7E+WUJ91WDx7SyqoSXVzSDQfqLDvyjraJvZ+gEnqtY+xn2WsplWcD4ppxnpkkeTn9UBL8vxXjHw1FITR0khzxLZ1yeHaSmhUacH/bgImE9NTAsb2k2MTjrBRCKNpp2J1TVq1ZSioVDccm0ygdbrWV6kj1jmNTHteUM6pOxBvjNt13cufOlypYdS1BI6nU8hn2j6QuC5UWWSJUpOJKc8INVaqKhmrz4Qg+w/ZcKKrUsOaol8h8ShzPuA6MqLahCUJYAAaDSB5ftwqL1QCmzl4cinq7H+GhQv5SUKKgzKO9yW1Fjgp91X4gquRh6tqw5cVAZ/wCOP1xiMbb37hStANXKR2P9Qm4fZUM43aE/a29VTViu6fWDXs/Aw6e9Xo0KVrnYpYfPEfIiDuwdrCVqGrggP1f9vOG5QSx0jMJVlHvba7kLMudLDJTMSrL3QqihmAwXTPyhsuq8ESwlB3yOOQ1YJydvizJ5UC/eKz9lUvEyUjrlUUbJ9dCfMJZr2UFpSmqiOjg6k/WohRZHrwbeNSlTKVbRLViwhJ1Ck0JB/MK8q0pUQgW6QbLblT0hxNQVHhjQoMSOeIfPsw3RZlrBPiEKAxEAJFBQsSDUYn7eXFtNZVCUSSViWfEdhiYJOIUoRhJOQ90dpB27MOKX1Nmz6vEKVKIclnPE1pzIrBu03QJkklJStNQCCDkSCHyzBHNjAm4bOlMiWWCn38XBwwFHoEueqmOVeyzbSps43ZCQDRVADQlIc5kgDC7gANTgZKwf2bqII2ftyh92ouUkprnRxXnSveD8qxCaUucKVUJFW1SacDh4ZmAN6rQJyVoDJtCcSTwUGCknRwMBanxUDQ4XZbZcpPhEI8QjxJhIcJBISxLhKeFTxoYF+Nb9NyyVHhMNsrpXZ7T4ihuq3Ft+IAMruAK8uLwKtdZY1H0/Q6+UVm+7TZLRJmSpi5ZxBnSkuDnuqAI0BqNHiUWOyFKlyyoOhwVE0KX3VJrrTlvNnSGoNP2THJ+0LqSZE4LGRNfrgzxY9lbwM1GEFSUoLUJBWBUuXcJc0AIdq8DPjdf2mRNSABMlJ8VgGPhihbjhcK/xMzlHTsFfhlEy1lsKmL6fTNGM3FaMtdpFRv64bPaZBlrSWVUKBqlQyUAaOPRxxiEXxdirNOXJVmk56KGihyIr/qL9YrWFJ5EfOEP2n7O40CehJxS/ebVD5/pNfOFMOZuVM0o0iaotakrS+XGKZcFvCpRFXIDGrAuDXs8S0lw2sN+z1qOGXU1Oh1doZzeLLgu0OBnMpJdmNf3+R+UCttrgP/7Eob6RvAZTEjPuGfs0EJ0wglCt7CSOOpFFZx2WG0BYY6ebwhKerUgk430Tbg2kwEHFuHn7sUizWgqQAqWFk1qopA5FnLxNNo9mFSFmfKS8okKmIA91j7wA+H06Zdd37QzpBKJlUaGrjMgcGY5/OsM44Q/khaak2O1+XFZCE4z4AWmmBhXiUqJ+Td8xMLtukyrTaJKiAUEYlDIpajf5Z9+UVORbZVolmXORiKBiS9WYBmJOJKno4MLMu7pAt6lTEky5slJJAUoDCwOICrNhqOMO7WqYD7RdnFOnpKAEkEM/WJve8nBMVzLjoYsW0lwyMKp9nUkAioSolCh+LMlKgWDRFrytGOYTAsOLWTYfJnUoUaZSqxtVJdTc41ykOYadk9ml2ueAAcLgqU2SePU6DjBpzUeg4R2K17OU+FY5IDAGWC/MuT1Lkw6IvByQTXP67+vkm2y8JdmQEgNLQGGE1pqNM3bo8fk2+R4KJiErViDpBKUk1w7wAIbkAXzeE4ZlPwVLG0wttNtBKkylzVGkqrfiOQR1KqeZyBj53vK3KmrJXUqL9CS5MMW3m0q7RNMvF93KIASkkpxkHEpzVRdxiPCjAtCzJlFS0gO5oOpp6wzFUrZuETzaLCRKxHVVOfOOzZ+xlFslSyoDGEnOjKSFAU1qByMd1/JIQJZSUlLMD2FCKGo9Y8W/7m2SinRASOW6UP8AvG9vRrJjp7L+izCdZVWZcqYRhUMLAkHgTiUwdw9AW5xNLNIEqeqVixeHVCgQXQ4LOKEgE6Q97K3clTqIdeAqcirhqDgHJoOEBNtLKEIlWtIrLWy+aFUr0Lf8oRUreoxFV0NXJbsBSaFQzHEajqa+Yg5aZQxEoLoFRwYhwCO7ecKF3zw4H/HmGBENdkZSFAmoaj5jIt0oehgatOi8iT6J14TlWTDJBIQl8A4pKklL9ACkvqlUbrVaAXL0LLS5oXAfPsY7dtbpM2z+IhO/LBIH5CGJbin3x0Mcey9zImpdTLWAfe4E5gZAA0p+IQ1D9szGSirOC32krs6vDDqsykzBma1Fc/eqlst8a57rJeYnIS5+7IB/yNSkq4sCQBxhnvq4bPLmCZKkrQhcsom4QUgOOOT5GtHTEzuxRkzZlmmGstVC2aDWnR8ucXkVx4VGSc7KlZJoXLBG61DXJQBJHT4ujwGve7hMCyAMbYCWqQSD3yccx1jmumcajXI/sfrQmDsuzlak72FqEk01oeFWY6OYXjNWFkqA2y2yc1BlWhKghQdTKSVODTCU0YEODU5jhVc282SXd9oFpSlrNMUAGL4CQDhPECoB1CRrnRJlqnpTglYcT+8r4WNaZvmO7iNsharfZ12aaqXMBDEFJScOhQpKixFNDl2hxu+MRbldirc18qdKAQApt7MDg3EwyT7ApaW8Rb5FylnbLDhZiImlnUqy2iZY5h3pKt0/iRo3av8AqKXdl5CbJBfeFFcSA7Hr9axz8mLV2g6lZIdo9nDZpxP/AISnKTwrVHIgnyaNV0TxhKRop/Onq0VbaW4RapCknPj+FYDg9CPOsRuzWdcqeuUoMuqW/MKjrUQzCX5IdL4naKPbL2lLKVA4NxCWLVISElgNKP58YGG+hLnJKVApUGLHI/T+UaLrtktAZKStZqwZ+pJNMso7tp7KJtnBYhaXUCQAcPPiNRmOGsAeO/IT8i8B2XbAtD6a8oEXxY5c+Wn7OlKpiGThxBIWgZAFTJxoyFQ6R+UAAdnrz3sE2oGhyJ484dksRiTUctP6haCeKRGrXAZY5xExf+Kvl/qOW9reuXOs00KKXQUuDwKgQWIeqU0pTzjLNN++IpVwO4H8mBe014AyJA+KUtfdJKVD9/ox2JL2Aa6jl2rvsGWobwmAe8FHexfjGRIDV/KXhAgje9tKjh5uY2bM3YJ89IVRALqf05vw4AxqL1htIVyraesRh2f2IVPCFFkIAGJSsyTWieWWjl4qez13y7NZ2Qal3NH5k/t24QMl2+WgBG8lIzUUKA7Fo6bbeSUyitKgQ1CD9ZRwsvyZ5GdBY1FUL+0Vq8WfKs6SxmLCTwA1J5BIPlBa+r3lSrM0tQnLUnAg0YBzvAuHYcHDtUwA2OuwW21zJ01hIkhQqQAolJxJJPwhJ3uRA+IwH2p2hTNnzDKYS07qGDBhQEDnn3jo/HwKMEmLTk5SpCzeAGJmb9/2hg2SuUzFeJpLDh8sRNPKp7CF6TKVOWwzzJJoA7OSesXDYLZSV9klhSVHEnGo4iznJx0DiGpOkSMtfIoz7jEy0SkTEukLSc2FZgGF+bty3usA/aPc4s86StOIJWosCcsOAs+uZ+UUC+rNKUgzLMS0taUzUg4ktiBfOhDE/wDKJ97RLcmZJs6cTrQpQI5MK/Id8UVBrai80nJOSKZsPMdSQ1Cgv5R5vqxBdnmyTkQpI61APHOsDtgbwH3OrhIpnvpUnycv2EM9qs4WqYGbESNMnOUJT4/8hk+kcuvaaXLwS5uNK5e6SAMgfOgplDhdm00gs019A7Zeb8PpoSNsLl8K2O1JhJ76/N4HTLrpBZKDp/suG7bRbLHeSWbGFglw2h47wrGWCQJMwpkhIxVxEGg0SBniAGVNCSxiY7GzcM3wlHdmAp6EihHAu3nFGsUrwig4iciHOQLEjjqT/EYgqdejGRUMqJs3CQFlSuDJAPEEcO751iVe1Kw/Z7RKtKE+8llADddOtMnBPKkVmRMStQWnI88jw8zE722efKm2dSsSQoqln8KgSzcmYd+bwzFgIwk7a9HPsxeWJilt4NUafsQ0UCRJQEgzCSVUCWcq1ompf+4h+yl7hGBPxA5evZqdopd3XqlKvHWokrG64JOEEpCQz0pXIZCrQu4aydh5ttKhwEtpeBMkkaEEBSehJ3m7QiTrRMsk5QSWKapPIinI0JB/VDAjaXESUrSMgy3S/TTvAy+5Xih1Z1wqJB/SSHBD8OvW1m9ExQp9J3tzaSuai0j38lHUu5c98Qg3sTf7qQ/HLiCGI9Y4ryu7xZa05FnrxoAfPD84WtlLzMiekkthL9x9fKDyjtEvItHw+h7NJlsMSwARRL1UMxTPV4SPaVsYlaRa7OoCdLfEjJS0jPC/vKSKtwccBBTZS9BafvAssDhU4HvDMDVquOzcYcTZZZfdd831gcYqAttKyU7M2eRKlAVXNUnRnDjNJORq3HyADTd9nTPaQrGpJKiMZlkvhOqZaSOWEiB987Niyz/ElA+Esu34FO5D8DmO44R33LMAtCOR05giKcrYzpFxtE/2l2e8KapKCC1Zah8SdU0oFJL/AOiI5rFtRMlpwgBxTec5aM4HnBPbC1iXMRWhUa6Pqe7DyEervnSZivFnhBDM2ENwBUTmTnygcqSuSKtriPUjewF64aZe9Ua094AxyX9dxVZJs1qy5iQeikqpyZQT5w6S/ZvPEoCmMsGfLEzuQ4AD83rydbv5cyyybTZ58uk0pwqGToWa5VBZ+OXGOhJApSUv4skZcmucVnYa4kyJIU330xJIOF275Nl1Z6uBCPshcH2i0hJ9xBdXb68yItFksqUlw2TABqAZN8/oRzP+Rz6x0RPjQSezPKTmCXYCpOZIr8mPeEXbO0plvg3aMoDI820P8w53jaghJcV068YlF+T1T7QJSXJJyGf1r5Qh8PHtO3/kcnLhvsdrUmzBJLDCpTPqsufMJSOwhdXOcQcvwYQvCMKHwJBzASfVgB5wASjSO/DqsUlziDexV2GfaMOLAkAFamdgDoDRycn66RarNfUqUgArmsQ5Pil9KgABLVFGiTbGSsKVnUqy6CnzUYapisnrQgfLOsCyPoXHh2VsbLbZJKPFMnCozkqKsKQHLOCwoSCQ9HY6nOQbYWcTJ9nlywBiQNXzUQ5OtA8UG4r5RKmoFWKkuDX4SC3fAW/LC3srcqZ14zppH3UkADg5S5b/ALi35hFRlrcn6AZYuP0Dvs9sKymWUfCAT+lWRPCkUVUhOanfM4Gzz4/VIA7HWdpSmcOuaWyLCYoOPrSO9AlyPEKN6Yr3islXQdBmw14mBNR/ky9pSdIVfaVcqVyPGQCTLmINUkKGJ0lwQ7HEk/phSXdpCcmyzioWi3CehctaQCpLAg0dnBI0YiN11gqljENGIOmrebiFc2TxQzBuHkjibGUqCuGsUBFtxWdKiWKkKPdO8R/xUeyDwhjtd0yVjeloJ1LD1Z8vSFraiw4bMrAG8MBYCae44WkcvCXMp+WB4M+09WXkqSsy67zmAKwKYk8Tnm3TOBl5IdGgAHD6/wBAR52aQsrCGJJfLXvxH/y821OzKpksnCamgLu2nIjNiCaEcI6iRpTjB9IVejyLUVJpi3x+rMdHcQ/Xfb/GQFlTkjlu0ZuTQF9pFzeGJawlsJKSGANa1bMPl1gfsReSUzRLmFkEuXenHKuQ0rwiZVtHZC8aUmhxByj3ItikZGhzHwnkoGhjjt14Ilz5kkqAUCwc+8n4Sk5Fw0YVwBxNqRstM0YsQHJSX0NKHPKlajnCBtJYvCnkjXe+vXvDuqZATaiyhcoEAOn008su0FxOvJtreIZ2B2gCWBLYjvcycz1ev1Wq2O3uDWoP12j5uue3mWvOK9svffiIFain9fuIxmVC6SfR1t6RMQQRuqDH+R0zhSKSi0JB4gA8iW+cM0mfocvpj9cYF37ZCpJb3hUc24fWbQtdBoOif7U3Mq0pwpUErRvJBB3izM4909m4tnAjZ68Esy0uagpOigeB1/mGm2OlZHxZU0ObdjTtC1f1mb/8lAZ6TkjRWQV0OR7cTDKuUdfZMkKe6KxaLxtmE0lpBL701yak4gXCQak56wEv+dbZskidIdBG8ZU0LoGr4ZqAGd0mjZUjpvuUkzVS0qIQ4cliSalRcuxrozMINX/Y0GxhWEKIwssUIPEFLMXAFGrDHldEaoj+ySUItMyQs4gVOML71eRDgpY65RT7Fs1LBeV4kvIkFRUnQsxLjXIiE7ZKwYbzVNo/h6ZAkYSU1oklOWmICKKLXhJqzmr5HqeLQvlyQ31ZqnQg7WXrhMxCxhVLd+DZ4gdQRX5QtbAXeqbNmWlQJCPk9PSnePHtOvALtRCC4IAfiBVubKev0G7ZGQbPYShqt4q+agCUJPJ94/8Alxj8ccUOew0Jt9foVbxRiQgs5Ulazq7rVn88+sc1lSgFIwJeug5AenzjqtqVJKEk0CAAToFK5ZnCfmY5pY3kcWd+qy3PIQ3X1NJ9C1kmso9qeUFZgLJNa9eJ+u0CbGHmGhNR3DeeiW0DRTNnbulrsU8qSMWEh+DBwxq1WPlAfdDLyKEUybTp5Ckn8z/Xl6QwbPyfDs+6HxgKVUCpzKSAS4DCtGEB7ysZKmH5ldgCf2+tDFyWzHKCc6DIk0L58RpyIPbWqkqYD5M7aaO2z3sQUFIwYApLalW85Hknuo9Y6jaiE9BC7YpzzVFRZIdz1cU4k8uHIxz37tSiWN4sNE/Er+vl1hWUHKVIIpRxxthu232iSkrWoAAMf9660EH9mb1VNky5i0hPiDEKh8NVJJGfu4QQ5r3MQS9r0XaQpZLBKhhTwCgatqXArzEXTZZYXZbOUg1lSyBR/cTyb+XzgsvjqMeiss+zGHAkpcVHp204+UcNvs6VpIIfjzSQQR3Dj9UdZTzD+Xk1H8tY0LXoWBNBlvasBx7DoKwlP4+j2RqGS+MSLPepsSEyUDFNTixL4EnC+bF0jJw5IzYwwylrnkotClnAcRAWtDYRur3cJANQANQXDigy8pKUTSpRISpNWLElLBhzKSgv14xusl54VBUtkoG6UpIoWBSVHPkX1bjDyyWkV+O7Zq2sutFqscyWla5s1KSpGIPMcVCVGhUCzAsGJ6vE7FOKVAjMEGPoybeK+IXhLHE+RD0OYLHyoYhO112+BbZiU+6o400ai3Ldi6f0wbG7VFU4uzdtikLlyZoqyQknoSA/HdCBAOxXpNQBhWoAaPTyNILWeb4lnmSS7gYk8/4Y+vKF+znMQSH8aZma/wCy/wBlR2OlJtlingh7RLLhWpSQ6aOzOlQNIHFOJAJZlBv9iNHs0vLwbWkH3JiVSzXUsQM/xAD9Zig2677JIxrtCxLC14qDeU4DpBd88TgDURilYzizaWmRe+rvMpYLMFB+h1HnBrZS+ShQctx/Yw17T3ZZ7VZFTLPLmgSS+IpVhKTmASSd3POgpVomFnnGVMrpQ9I1KKkgG9S/ovt23iFo4ken9V7E8I75i8SeaYnGyl7BDh6li/Eadf7htkW8hQzY1HWjj666wg49DATauzYFJmJ91RryUx9fUHjAZMypIh6vGxiaghQ3F0pocwRwYs3RPOJ/OlLkzFS1e8ks+hGYI5EVi0M4p2tWMSbUSquRDg+vr8jBf/6msyzKB3VBwGGaTiU/UP5DjC/ZC4zyLdiXB/7o61TTgd6pUCc8iwI/4n5GH6FHGzXda8FrQfxOnzbyqBDDfFoYPrCba57KCtUkEjof6+cdl/Xy0jGTUAgtqxIp1Z/KOd8vFdf6KjxiTOAtN4pSfdSa8wl1Ed8orCrHgsk0mm6Uk/mWyD1wpOEdDCL7MLhVMmLtSkvVkc1E59H9DFGviSBJTLJ+JOL/ANxFeOFoLNXOMF6AOXCY3hPCpyi5KQCx4NiAy4ED9+ZebcqJCpWeL7MFKBHxENT8oSVc3THFJswtE8JSCcS2LDRS2Lnzhs9pyAm0ySKDBXRwFFgToKnzMNuVMl+has1nKFAmuJPMaqBpoHSaeucPF37Qql2ZMvAcKwsJKeocnTiPPhASzXX4y5egEoEksM1zNBxJpxgna7pmhCGV4iUOA2aQTq9Wd+5zygUl2xlSjKKTAsy2JlrxsDRYY095Kk5csTwr3HfplzBJIGLAVAtSrqCSB+Te7nlDDfEkhBdyxyOeQqD5+cSi0zSmcpSSQQosdaGN4lYL5P1oevtylDNvr1hNv1BE41JetTxjssF/hmXQ8dD/AB9ZR4wfaZ5KQ+QTz/gZ9BG4x1YFy3VA2TZlKfCCWGI8gIsXst2jE2y+ESfEs4CCCzFJKykjiAGSxywji0L1h2c8KWsJSpSmrQh3FGp7uTcusLNy29V32sKzTksA0UhQBz5UV1EakrVFuFU0fQ32wAArKU1qat6PU+usaZqUrqA4UAQqgf8AMOFPTtA7Z+85VpJWkpWlKmQQ5SWALsQwqVJLjTvBmZJRLO7RBGWaU6mmYFfTiXXptdM3TFTbSzKNnUpt9DKLPo9e6XPUDlCbdE2hbMAM7MWDtnwcP05RV54xByBhIZQI3mOYrkWb+TE2sd0+BaTKIBAUUgksCzKS2TuhQOsDUdeD+Caaph+TNTMRiBI+FQrn556/6hO24uidNVLZBmTEkp3A5UDXICtQ79YfboGATEo3mAU3TiNXFK8RlRhd7gFaVh5axoCcKk6lBqysNcJzYs+u06Zp1K0TmXc86UtJUkoORxBqEMc86E0gLe9gVZ7VMlqDYVEdjUNxFaHhH0jZ7ikTJeFSQsEPVz3xO78x2ib+2HZEIkS7Sl1GW0pR1wVwYuOEskKzqAXo0w5lJ6iWS/P6EvZifgnJLPhIUBzB/g/KLFarOhKvEUkLmhHvU5nCmhABLDtEWuy0JQETDmSx82PZor1gmmZJSoE4gMJ6j1yeNS4zfnpouvaSdMXVKMJSTgILkDQKfVOJOTchE19oFwCzziUuUKZSFcUKqknmKpPMGKJM+6mIUw94qS2ZDjElv8mHeBO3Vjx2ZaGcyiSg8UKLt0cYhwfnFxnTCZYqSuIi3RbCkIrUB+3D64xS7jmiYkDjUcj9OP6ESCzWzCG1FBD3spedKqYZg8IzljXTEJWqKbYLPiDHL6+vOBG1WyS1pExCSpSN0gUxJfQ5OD8iY9WG+FBaV42SqgSAcRVlTU+XelWiTaJ5S4DPUgq/ot5QCK70jlJPhKbCrMcvT+ifKCVjGQUCUqBSodlAfI+cD7EPvEqcsT6hjxyL+UH0SUgE/LV6OPOHkGkwJaJJSSCASzEFILsG1ydvSFq+/EnqkWdGc0hI6slNe4cnkYdbzl1xkF3wqzqQRWpzqzDJhSsDtnxKFpClHeTj8P8AyJFCdBhJ8j0jEq8sDK64PNxWVFlkJlI/8MM3HqSRU55HWOfaezTVhKZbYlBSs8mAG9mxdXrHXdySqpcCtXIfP9/p2fLmXOmKV4gwF8LgKDJ9504yfeJZ/wAtKvAsVN2xaS/QnXbY5llmpCpTlCgcQqFKbGeoD9KPqI7r9u61WxRnLShAZPhpeqgXbM5sSS7acYo1iu6WxVQlWajUnViT9Vgem6mm4QVJfeKRVLCjkEEEH/VRBHLvUVsxb2YmBYSl3KEISsVfElUwKDHnl1g7a0EHEksRmDkQ1RUV7nJuNOWy3MLPbVKBBTMBGHipyp2yoMb9RBaZJeoFC5fUEEZ9KRPJdijflhSpBOSVFiMylTBxXOmR4FuMQi8kNNWPzH1zj6JvCyEjBvgFgFmgd3ThrUgskqyZR1JaF3ldreKs5lRbzzb6zi8dRbCSvJFICSZeIgZPrw5xd/ZzsaJMpMxgJhFVcHAoeuozanExItkLLitcslOLA62IpugkPyBYnpF72Jmq8GauYok46k5ZOWGQjWR+kYhCk2fl8LMlQSmZLlP7pNEv5KSmnFJHOJrt1s6CnxH++BdYdJBSpmUgpotOJ6jLExCYIbUzFWi1LmJU3whxkAHpwILw3zbnM660pmsZwRReqSC6S9aswPGr5mK7FILVKxN9ld9IkysE5SEiZOUiWVAUUlCVEKJNEnEG/MecVVbZE08w/MN84+XrRbCUJl/ClRUOqgkH5JEULZD2mKkS0SrRimy2wgg76QMhX30toajnlEkq6DUXIrE1AdlYznllmefOp83rCltNYnmypg3CN0txQXFeJC1UGdK8WSw3rLnoCpcxKkkONDwyOUAL3vCSuciWlYWpDleEuxoAl3O9meT5CAN2Fx3Fm2xzCMKpZZTsHVx/KGJqwrHJetzzsBJSSQNASDVwQ3Memjwy3SpKEMWAJ6VNW4ks51Ocd1utktIbC6iHAAW/VwKNxiKV+gyy6sBbI3yVISlRo2Dumg51Decfm3ckzrDPTr4aqcwCR8wI1TUpSsTEF0qNTzHHmUt9VjttEzEhQLFwR1+mHnzjnv6ZL/s00pdXs+ersUDiSajMRW9hrxC0YDmQ46ih8wcoki5PhT1IPwqKfIt+0Nmyd5+HNHVx2zHdL+Qjp5fNgIR+tD/fNhxJcZoc8HSaKD6fCp/y84F2gY5aVmpIKVAvpp0ZuyRDVNlBQcVBD9iG8oVrQjCJiDmkuOJDMe5ThP8A/IxVWgmOXok99XcZE9csvQ0fUGoPk0b7stpTTR3/AHb5Qybb3Zily57glP3axV2Z0qNGycdYXLosYmTUylFhiqR+EDQ89OsG449BNay4VnY+YFMs1Wpg9KAgMkcG4558IebPNOWvExLtn7R4SygnIsOn+mMP1mnuAXcnOOZkk+hdRF2Wu1c9QlmiUsSps6Agh6kmp7w92S65MhJd1OThcCuY93nTuIVdh738SwyGxYwfDWW/AAxoHP3aU+VSBDtKsuGUZxWGqk48sLsMmrh5VPKOhNu6QCWRtGnw5akL3BQ1BSAXoAK1BcChZ36wl31Z5JV9olAJVLOJSRqARiarUA5/EcgAH22zpE2zrl4vffRT4i5cU0LAdIQrJs2mT4n3gYvgUAvdJZluU5hq1ZgecDoymNEualhhOdX5aNH7dM8rXMV+ZhSoAAoThfMuCM36wk7P3ypUheIgYGQkcMI4jNxwhm2CvRM5M5nWtMxiGISgYWAxMQpRKVKLCgUHNRGMSbk0yp0ht8Iij1zzr3rxjd45DVLjjlkc/rSNctFat0c1fme9KZ9IxRSobpGWh/fN6efSGmuAUxb9oKpsoItskkiSoKnS9CkH308CxKVakKf4WhisFpQtCVSy6JgCkdCH0FD+7jkeW/8Aesc4P7yCPOnzy7mED2U37NRKMmahQSlwhagQmhYpCmZweJ0OZeMerCJWPt7SiUcCCdadmIalRn01iPbQ3acNoIBIxlg2gXy4CLDeVreWTRIDlRVkBQkliHHDp2M3Xa0lGLJB3qvrUAvU5h+MBnLw0MYF5sXNgrIcU1YzwlOWjOod6D5RWbZ4lmsWGaMK1lRVUd6imR+UcXsyukEG0rAZROGmdXcOMh6gwy7a2IzJISE4lE5PVmLtUO7AQZdKlJKVEuszhCcfvKJPR+X+J+R4GGq6r5obORUqYaMBusQdd2AtpszKBUkpoyeeZoRQvvAVj1dsvBPExSnCUqWpR5IxEk68YK1w1Jpoj1rrOV/kfUx3iW0cl3SvEnB/iLn1hzm7NBQ3Cx55f1Ac06pBPiwtNjBsJaMVnKPwq9Q/q8Kyx9it8yVknESnkDUZfl9IZNj7umSZigtO6RmCMxw+cc+1FkQq8bKtVEmYEq5stwKakEwtil92v2MZlwf7vuUqkJ8WqiMRcMUvkBWhCdXd3rWCezduSZqrLMXiUkY5eIkrwZEKJ94pVkp3IIfJ1dNptDJCuMDkXOiYlAJWFIdQmJWUqGKhDpeh1TyHKN3TEKtHnaG6jLWtSQMO6oAZgPvEjVhUEZYTmDHBZq05f69BBOxyDLBCpq5wd0leFwlsi1DV6s9dWci5u6ogUKDTzcfJoW+VHxJBMUvRHfaBd/hWxZGS2UPQ/MGBUi3lOFYzBB7isPvtKu/xEomhqEp86j/2/OJtKllynX0h/C1OCsmT6vnsu2yd6Jn2YEEHAMPMAhw/MM36Y17QWFlpX8J3V/4lx55juIRfZ7eZkWpMoncnjBXLF8J/5MOijFVvGzYpZBDsC44g5/se0Rf0DvVk7m2bxELkTNQUH/IHdUOi2r+eJ/JtBlqSvIp3Vft/HaKXbJRCyWJAAKiNCDgcnQmhrqRCLtHJSLQsg7sze4VUxNNGVBEg2RXUg2m8HwThrRXUZHuKdofrnvDEh9Gr/PnTvEcui3YSZasj8jp84d9mbzIdL1GXSEs2Oi07Vm/ZOcLNKkeEgzVzUnCNPEWElWI/CAEKHRPeKXd9lCZBmTZniqDkk+6/5Rw0yiN7GXl91g+KWcaRxS7nydR7w22a9FqQ2I5kM9H066ecONAVDYod2kT0E0BCtAPrL0jl2nWqXKTgBo9RpUN5hmgTstePhrAUaK3eT6H64x3+0H/py+Dl6gcOOsYkvqY0qdEtv28TKlTUhk7xUBkxUCCAP8kksOPOO/2IJdNrUoOHRUsXLLcEZlnfhvB8xCxt1KUUoJBoojq4ceh84GbG7TqsNpTNqUMpKwM8KmcpBLYnSk/paCYorUxkXT6S8IEMXro7Pyoax6SdSPmByy+XOOOystKVJViSoBQVxSoAhqZMX45COpKH1508v5+qxsCBtr7SqVZ1UoVAF+BCvIuBXjCxsZtLLweEsE+GSVEEuAveFG918QLZUpWHLaC7zOs02WBVSGAHEbw0zxARCLbbF2WdInof72SlSkkllDEpKknliQ/IsRUQJ40xjHJVRW7+uez2lCUpcy17zJWtORHwpISS41DiuREIG2QKZibNK+MpSkAtVgAOlRn+0Hbp2pkzUJVLNaApNCkFnfTixGfyHR7P9mDbLbMtloDokFKZcspLKJQFYj0SRSuYBygaj3vo3tp4KDd9iTIRKlSzuy0pSOdD5lyT3jZeNg+0JaZjSHBSzOCNaFT5niKZQTFmL4lVbINUOKk5udO5zjbg+Yz/AJEUot9AuROlXCqWpaZxSSr3FBJKWGQKTUMyaBThi2sK23jWWzzAg/8AVThDHLFRQJo9PMaRSNuUhMgLoGUM3yOfbLiO7RGPaLeviy7OkEEYpiubJIQDxYsT1JgsLsJdxsW9mpT2hD5PWKXd8p+/1lE+2TDTwTolR7tT5tFJumU7ftzaFfky+yOh8ZVFhaRZfpomu39uV9pAB/6YBDPm7v6eUVfwgmg0o/E/7+TRLPaZZwJ6VjJSAO4/ogdoHgrc1klcSqWK2i03dKnip3cuJoR50jrsC3Tkd41HAJ4dS3lCT7LbeJt2WuQqvhgrSOQAUfnDncUsGUcJ3ClgW6l9HNT5CGdfsc9v6s7bWEuBV8w/A8OYOeoFdYCTjvVFWIy/CSNRw9ILzrUUknC4cA4alLliQPiZ3bOnNoHXhLCJoA504B2pyz8jGPkr6FYn9ha2isxmWWakVKN8cmb+hEnmkCZiGRz6xa56WWRTeDdX+niO3zd3hzVpFMKqdNPk0V8Z+UMZPTMEws4LFJccukXa7L0E+zSp7gCYne4Y/dUD+skdDHz4m0cGZvpopvsyvc/ZZtnLLDFaQcqslSW8qdTDOrSATakNNnmS5aypaBvoUmYggvjSQzkD4VoUygMpnSJ3ttcKCET0KxPRYAFDVQdqDJQp/cNey96omLmCZiAlqSlWJeIEjExrnkCx1AhhvmzifYVyUSQ5S6DupSVCoKcTVOv+Rqdac3wnfB8+2lABdz/cGrlvA5jMZ945Lxsgw0SQf37QMsNrwKeCSjsioy1dM7rktKhPSpD7jqyyAzJ5aEc21ihXaoEO+FyCU/EHenTgemRgrsh7F7VIROM4S8a0KQllgs4pp+KvYQTur2Z2uWU4ky+Cj4gJZ66VipJt8RMORJdYPloBTlQ/w0bLXea5qQmZMrLDDtVydSwbtzhiOwtpJJwoqSffHXhHPN2AtbnClDFn+8zbtFatoJ+SP7Jtf8oGStqtvir1SXpwDAjvE6UqL3P9mFtU4wy2Ib/qf1CUr2BXm9Eyf/VH8RvGml0XzSTfA57HdqzNlKsUw4lS0kyn1lfEjIvhdxyUdEtFKlihDM7/ADb6HlEhu32KXvImomyhKStCgpJE0ZjtUaEaikWixXTPVLQZktKFkb6ApwlWuFWoeo1A4xtoAmakq3c+f9u7xE/abYRL+zJSKJ8ZIb8InqIH/cIvYueby6P/AFAW07CmeJqLRLQUqogpVvDeUcVRuqBOjuG5iMSsJBpM+aJFlWuchCHxLICWd3NKNH1tcF1CRIRLHwgO2qmqaeXQDhEmuX2P2uReInqloXKlKeV96kEkFkqWGyDlZAzIAyJi2CWRRqdYjV0VJ2z8SmNZTU0jYuWWYDP641j9TLMTUzYo+0qQVXdPApug9GUk/tEOtliNpkmctReRLCBQAE4iSKf5M/KPoXa+5Zlosk2VKAKlAAOW+IPXSjxOkeyy2iwqkhMvxFMTvhveCjVoDkU0vr+xnHKNU2THZuX94TwH7iKVdCGA/bjHFcnsgt8orK0yqszTAePKHGwbEWlGaUdl9eUKZsU2+Iex5scY+Uc6QAS2QNOkTz2kWd5WIfCoHsaepEVqdsraCTRP/KFPav2Y220S1JlpluWzmAag8ImHFOM7oqeWDj5Jr7MdoPs1uS4JTNBllP4iUnCOpUyf1GLTcaAlE2UkkpSshJfNBQhaFDngUDyPeJaj2FXqlQUlMoEFwRODgjIgtQvFQ2Q2Zt8qVhtMuUFhxiSsFw7ijMDvKHQCOhKPs52yfs7lWNCpTTKuwUxwni+6d1Th3FXeAFrtcszsKFY8CcClEuStKlAjIVGrUeGu0XNPCSpMtKlAe5jAC2yDtu9WLPlCjcXs+tyMRmolhSlLUcMxxvHFSnEwDNCUo0kExSin1nq0sClR92oUAKsQQ45h3iZe0BARPStiErTq2YbhyIHaLJN2RnlOHc/5j6zIhZ2u9ldqtMhCUeGVpU4JWA4bpwc/pgPx8c4tWg05xceMi0pAxOzjNgc4Zti7x8GcCRQlm5K3a91A9oLSfYbeg+GS3/mj+IIWX2N3iCDhk0zacP4h2SYGMo15O6zJAUoKAAUSsMA+JLKdVWJY9Hj1JvMzChSyS4Bc5hSd1YHUMeEHU7CWzcKkygutPEGoq1Nanp0j8k+zm1pChhltixJ3+yhlRwx/TGdWFxTh7ZINq0eFaZgT7pLimiq/vC5aRXENa/zFm2s9kFttCkrlplOzF5gGWRy5n5Qun2EXmzYJPEfej+PpoJFMDlcX4Z9LRkZGQQVMjIyMiEMjIyMiEMjIyMiEMjIyMiEMjIyMiEMjIyMiEMjIyMiEMjIyMiEMjIyMiEMjIyMiEMj8MZGRCCzN2UmG0LnJnBlLSpKGUMLTJK1BwquLwmyDgh3avpOy81MpEpM/3Cs4t8EBclcsAAKZkqUlQy93i6jkZEIaZWyc8En7XMXQAAqUB7+IpUHJIUl0lQUCKNlGf/aloEgyUWjAcMoJWkLcGXKwFTFRZ1BKmBqxBLkmMjIhAne9zKmrCkqSk4FIxFLqQSQQuXUMsEfvo0CV7H2gl/tkxIJG6lUwhKQcTJJW9DRzmBXhH7GRCHtGy1o+K1LcA1CplV4VBKlDGzIUQyciEgmsGbmsC5SVBayvEsqBJUWB03lHn56l1H9jIhD/2Q=="/>
          <p:cNvSpPr>
            <a:spLocks noChangeAspect="1" noChangeArrowheads="1"/>
          </p:cNvSpPr>
          <p:nvPr/>
        </p:nvSpPr>
        <p:spPr bwMode="auto">
          <a:xfrm>
            <a:off x="63500" y="-915988"/>
            <a:ext cx="2428875" cy="18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4" name="Picture 16" descr="http://t3.gstatic.com/images?q=tbn:ANd9GcSw9amw9IvPyQUSDd0rBvS4-njI5q7jCmm0il9nWKi-OJCbk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555750"/>
            <a:ext cx="8166099" cy="454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271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231">
        <p14:reveal/>
      </p:transition>
    </mc:Choice>
    <mc:Fallback>
      <p:transition spd="slow" advTm="223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Salsa Dance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651" y="1467293"/>
            <a:ext cx="8739963" cy="516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data:image/jpeg;base64,/9j/4AAQSkZJRgABAQAAAQABAAD/2wCEAAkGBhQSEBUUEhQVFRUWGBgYFxQXFhcYGBgVGBYeGRgZGRYXHCceHRwjHBgXHy8gIycpLC0sFx4xNTAqNSYrLCkBCQoKDgwOGg8PGi0lHyQtLCwvLC4qKiwsLCoqLCwtLSwsLCksLCwsLCksLCwsLCwpKiwsLCwsLCwsLCksLCwpLP/AABEIALcBEwMBIgACEQEDEQH/xAAcAAAABwEBAAAAAAAAAAAAAAAAAQIEBQYHAwj/xABBEAACAQIEBAQEAwUHBAEFAAABAhEAAwQSITEFBkFREyJhcQcygZFCobEUUsHh8BUjM2JyktFDgqLxJBYXc8LS/8QAGgEAAgMBAQAAAAAAAAAAAAAAAAIBAwQFBv/EADERAAICAQQBAgQFAwUBAAAAAAABAhEDBBIhMUETIgVRcYEyYaGx8CPR4UJSkcHxFP/aAAwDAQACEQMRAD8Ax8Glg1xFLU1BJ2DUsPXEGlA0ox2Vq6K1cAaPNUDofeJqPpRi5v7H9a4ZvMP+39KAbf6/rUD2K8SjFym+aj8SlaBOhz4lSvAuELel7rslpSAWUSST0E6dQZNQBuVc+RMQrW3s3mKWrhuSyxOlsHUdVGSY+vSqsqajwaMLTl7iK5tsWLWINvDl4TyuGB0ddCcxOsmTsAOlQRuUriON8S9cuAQHdmA7BmJA+k01mmjCkVSnbbR2L0M9cgaBNPtEcjqWoFq5ZqLNU0LZ0LUktSS1JLVIrYotQzUiaLNRRB0zURNIzUJooBU0RakzSSaKIsXNAtSM1CakAyaSTQJopqSAURoTRE0UACaKhQqSLBQopoUBZ0mlUgUqgDtZSTFT/DrGHIAuAAaAt5tNdTIPYzEdKrttoNWrlMWRdFy8ZCEFUgHMeuadO1THFLI9qLsbS7D43yU9lPEtOt23pqN9RvG0bDedarVeguGYWxfttFtWRlyspEDLEEK34T2j0msU5w5eOBxlywTmCwyN+9bYSh940PqDSyh6b2uSZbm2brgmkR6t5wPUfwog2/8AXWi/6g9x+VTvCOUbl5C0XIPVLZaBvLfbvVcpKPYkYuXRXs1ETU9xTk+5aQ3LZ8RB82mV17koTt7faoAVMZKStESi48MOa0HhvLV6xYUPbYFrF64BEyHw7lRp1jp6VWeSuXv23HWbGuVmm56Wl8z/AJCPqK9Jc3MtnAYi4NPDsXCsdCLZCx26VGTHvQ2PL6bfHao8n0U0GpNOU2HNHSaOaADmhNJmioIsVNCaSDQJoIDoTSZoiaAFUU0U0RNSAZNFNFNCigBNGTRVK8vcHF9yXbLbQS7SAT2UZup1PsDUSkoq2NGLk9sSLIoorbcL8KUNhX8C3DCQWc5gpAykz1I/XaqJz7yCcDldGL22JBBUgoegMgSDrrEaVEZN+KLp4NqtNP6FMoqE0KczgpNChQKChQoUALFKBpANGDQShc1Z+T+DNi7wRdFUBrjdAgjb1Og+s1WFrZeQeVgtsMbb2yRDeKADc+Vg2XeAw01G1JlyenjlJOnXH+DTpob5q1x5LHewCsLKW8Q2HVSP7u2urAdAd/f71nHxdtIMTZdLxuh7baMIZALjEDYeWGgf6TWlXuGXFuy9hrqDzKwEkadF3JrHfiDj/GxhIt3LeVETLdTI8iSSVgbkmubo3JvlHR1uzatr/YhEI8T67VuXLl3ErhkW3ZUEQoRrkMyZdWAj6Qe9YWNLn1Na7ylzIGtJdJQMFgsYDZgApWSp6eo3q7Vx6ZTo+VJeR7zPhbudGaPOpV1BBjKNdZgwG/KqxyP8JWxeFvXr4uW/LGHHy52icxkE5Too9z2q9cuRirsaFZ88icwjzKoPeQD6Zq0ayqgZVgAQIHQDQCKfSRai7K9bJKSS7Mo+CvI72Tcxd9WRiDbtK0g5Z87FSOpAA9mqc+NHFvC4XdXbxilpe5JYO30Co33q/wBYV8f+NZr9jDA/4atdaOjP5VH0VSf++tpgu2ZJmopoqE1ABzQmkzRUAKopoqBqADmhNJmhQAdAmioVIAmhRTRTQAqhRUKAATU7ytjFVxmjR1bL+8ARI1/rWoI0aMQZBj1ooaEtrtG+cN56LlWAkl8ttDJGaPmJH61IcyYa7iUAvNZW3cXLcR4JUnfKe4GxB0jrWdcr8bvYa0raK1xc6gifKdFf0mGIBid9qnsIq3c917b3LzA+G6OFS2CIZjcuHyiCZAHcQd65mqm5Z278nbwYo+kmq6+5knGOGth79yy5BKMRI2YdGHoRB+tMjVn524fbtujWzbIcN8lwMPK5AEbgABROza9jVYNdGN1ycTIlGTSCojRk0RNMVhUKFCgDpNGKRShQSjR/hFwRXe5iHUNkhUk/KxEs0d4gAn941tXCMJl1jpoO1VL4M8uqOHJcb/qM76bmGKif9orRW4SkaZh7MRXNyYMmTI5ePB0fWhDGsa+41xWKCDpNQHHeEYbHWoxaZgCMjoIuBidFRhrr+7tR8y8tsR5cTcAMjK6ownp5pSB7zTLly09klbgLvZYgiAQS40dRuCQIiSBrB1qY4MkZ7m6RMVilDjlkRiPgfZONW6LgTCmGayxJfN1th5+X1kncetW658O8IMPcs27KWw0lHWS6uQNQWnqo0GhFOb3ECCReQMpXcHRSTARmHllpG3btT7BrCEWiRmMBWYEIRuFIJPfST9K3cMzNSj5IXkrlf9mRJgsF+xb5yAPaKsquocgaEn76T+lC3Aux3WfzpjxvFG2VYddI6SSI/j9AaXEtka/MWcnknb+Q9x+LFm29y4wVFBYk7KoEsfWvJ/NfHmxmMvYhtPEckD91Boi/RQor1TxLE2vAJvFBaI8/ikBcnXNn0jprXkzi5t/tF3wf8LxH8P8A/HnOTQ6/LFW2UjGimg1FQAc0JoqBNABzRE0U0CaABNCaKhQAJoUKKaCLDoRQpQoJCo61DlT4G4jEJnxJ8FXtFrcEFw8jJ4iR8pBOxnQbVBXPhNxEYnwP2did/EBHhZZjN4hMfQw3pUWFFPs4ZnYIilmYwFAkknsK0rl34J3bmV8VdW2u5tprc9sxGUH6NVp5c5Bt8LVrlx1u3CSviKNFA/CBuCdCZrhxznkgZbOh6t29h3rn5tTLdsgjp4dGnDc2PcRyVhrahbKFYyksxLl1VQmUz1gDaPzrK+aWFtnRHIgwUkkfy9q0HlvjN18O73WlluMFMf5F6VTOcMl3EjxYQ3QAbqrpIDZSQOhJUEjoKz4W/WqRuyR26fgo1FXbGYVrVxkcQymD1HuD1B3muNdlHnXxwCk0KM0EBUKFCgBQqzfD7ldcfjVsP4gTKzO1sAlQBpJIIAJgTG5Aqs1fPgxedeLW8pIGS5nAjzLk+XX/ADZNtfzqH0NDs3DlHCjD4SzZtmbdsFQWnN8xOsQJ11261Z4MU2wmF1zPueh379KfzS4065LMsouXtKjzf4qpnV4yg+RgMrdfm6Hpr+lJ4DiVKt4ZF66VVmtnyiIGmYzqsxr1P1qV5uOXC3bnW2jPpv5VJ/h+dedr/PF/MXsFrBYEHK5Jg9JPT+pp1DdZasvsSPQuPSbJ/aXtWk385AAbv8wHTaTVU4dzlgvEGHw2KjIyu96AVuFgysBmEROSTEAERsSMPxLXbrxdd3MgeZix19zUvyxg1tMMTeg20fJkO5fLIJ9B+oq+Omv3PwVeo/w9JnpSPPbf1I01EMJ37SB9674iwrFS0eUyJ7wR+hP3rKOFc94p1K4SyuaI8S5KqAPlifmaOwjQVaeBcdxV2P2jDojgDz+KG12JVFTSf9VZHlxpvkseDJSdGQ/GnHs/Frq5iVRbQUEyADaVjA6asT9aoJNXP4vk/wBsYgn8QtEe3gqB+hqlU6dq0UNVwA0maOkmpIBNChQoIsFChRGgA6FEKE0EB0VFQoAVSlNJowaCT2HZxJFlHTKR4akKNtVBB0/DsK7YDiAugEbkAwekj+vtWU/Cfi5/Z7edyRkZIYkgZT5Yk6RArRsPjmFry2wt065FOY5ZgtH5wazQzXJr5Gyen2xXHdU/qK4vgEZpYqpcZGUjMtwbwwMa9iNRVM4b8LR4rNdYFcxygB/lnTqNxA6+9THF716QfEJGZcwK5TuDoCNtKlsHx9czAEkCInrpuOtO4xkx08kI8ETxnk9BhwlgKhWdBorEnUNOzHoTvsawjmXhl4veYhgtp8sHoRv7GvQHHOa1VSAs6GQQMpEazNUBeK271pjeQOrM1x0UsM+pjNcZYAygEwSxnQa6UzhskpQXJfhcp43HI+DIuL4gOUOTIQgVhruDvr3mo+p3m4lsS1wspN0ByFUpknQIVI/CFAkaEQag4rVHo5mT8TsSRRUqiIpisKhQoUAdbFkuwVQWZiAFAkkkwAB3Jr0L8PvhdZ4faXFYyGxMZgpgra7BR+K50zesDua98IORPCtrxDEDKTPggjVUA/xIP4m2XTQSeojULt1cwZ43nrOafKo+gBj0ockjRDFu5ZL2cVmJ6ARM+uoH9elFcxKkmWgaAdZO509oH1qvcX46qW/NbLM5ZbduAZOio3sWgSfXtXLB3by2288vmKyI18ix7HMxMetTdg8RacRZW4jW2+V1IPTRhlO/WsJ5s5DTB31/aC5sAALdtAB+oQGfKWAGtbJguIENDklj+EAkzHU7D8q78QwX7TYK3bajUEK8OND1irMWWKfPRXKEomEm3bxV0tZXRBaBJEFioaWCyYMBZAneuuJ4ULXDrN65Kq+Kdip2C5WVCQesq35VZsVyl4LubeUFmcKJlZYEjoJHSod713F4oYW1/hWUDxkt3AAGyqctxgJiNZ6tXSzY1PFsuk+2Lhy7J7mrHnA+LW5zWwzjuAY++1WrC8Ue3BFm4wPWGaZ7FVI/OoLC8uYpJBS1eEyRdsyQT0R1fbTaNKe4TCg3kRrV9dPNnzgOZ0RWZ2OX/KN9J00rmw+HaWHLk39/7GrLr8uTikhnzD8NDxe4uJW6lk5Mh8r3JKHy5pCZSASDvsKovMHwZx+HLFFW+gEhkIDN3Atk5swjYTPSa9GYO6BbEgKANhoIA6DtUc3FhculbYzMkSJAChplvyiemtJUW6iqRnvnk8jlaSwr0PzB8EMLirly+L121cuMztARkzMZMLAMT61lnxA+Gl3hjBsxvWG0F0LGV/3HEmD1GsH3FQ0KUmhFGwpJqBQUcUVGaAH/AAzhguK7M4QJET+JiYAGvufpTbGYcIxAIYdxUvg7d2zYR2BW27llIMFoA120HY+9MOI2XIFwqchJCt006T/zvXQnjisSqPNJt/X/AKIvzYwoUcUVc8kVQoUKCUaL8LuIhg2HO8kgHqrb/n+tXrDc6Jgbow983i7NFoiGGUwAsnUAH3rFuVsW9rF2Wtgs2dQFUSWDGCABua2Xm7gy3VtX8svb2MwQG8radSPyrnTgoZ1Lw/3Oviyerp9nlErxbnsXLbWchaRBLQIPQgqelPMJgVbDqWGh/rfcH1qMwPw8dnVhcUiNTrPtBq3WeHXLdrwyoIGxG326VsatcGWMlF0ZZzSHB8Nr1xrQlmJMgIokzG5Og170MFb8Xww5jCrbtk+GR4l3MAAoJ0XzaEeh1pzzthDkuKVOZsoUDr5tffXpXLg3B7mFFnxsJevW31BUqlrMToLh1OXr0BNK2+2zoOMdm38k/u/BduIcjcOvogfCg+TKGzMrqokjLB3kk/XrXn/inKN9GxJW1c8Kw7qWYQQoaAfXSCY716XwV9mgC1bUldDMhY/7RpWY/FnnAIxwNs+JmUm6x2UZSUQR6w5/0qOpq3Et0XN9eDl5IpPa+zFqFGaKmMoUUKOhQB63xLg2vEWEUAEM6kQuhAytB7aGDUfwjBXsRaLXTkLP/dkDK2Tq3v2/nSsJbK/3b3UcE6oQCQJkaSdfpGnpTgcSFsn/AOTETo4UwPcAEHTrNLaN+2Xh/uSNvg6+LnaWyhAuYyZXNGp/1TSMbh0CsqkZjmY9fM5B/gPpUS/NluBF1rg3LKCuUbagAdjvSV5gtuUNsqqySxck5xGus+xmTU266EWOV8sf4zBvbwwfMylchbw1AaIhhpuATP061z4RxVHLIcxIInxHLEkd1b5T6Cny8Td108HKdM+csuvYQAfvXPE8DtuC0IzhgxIA1MAMPyn3qt0+gTcVUyH45wgo9y+jAWgj3mBJYi4tttp2U+UwOs1VOReEDDtZaPPdw1tnJnc3HI37qU+1W3nDigw+FYNANybaBjpB019DJOlQHBeKeI1kQwyWltmYibcTlI3XzbnXp0rpKWR4+ev8MzbVTaLreOVZ7f1NQvBMR4vEbgMxatBte9xiBp7KamkOdKa8MwXh3cQwjzFFn/QsfqTWFsPI84xicti4w9APaRP8aqzcWuYK094p4gvPKjYKoIUT31LGO1TfONzJgo7soP6n8hWYcQ5re9ZbDlENpjqACSumkvOmuu29SpKFtj44OcqROtz+t/Mr4gpc0ygKQqAGfuTGvYR1Nduaef8AD3cFdw7ZbviAK6qZyWzu2aIDAiQx0mD0ismu3ZCgSIJkydRpqfbXT2rstgP4YYZs5ywdyCJie0ifpW5abfG1KhMcuacbIPjWEsqQbD5gd1LZnVvWEVY9iaiqsHHuXhh2lXD2zsdQQeqwfmj94aVX5rJPHLHLbLsJ9jvhXCrmIui3aEsQTuBoNzr+g1qyjgVjDn+8Ba4ADFyMgnWcg39iTFRvKGItLey3LbMWjKymCsGSPZoAJ6RT3iizimYwBMKuvlGURM10tO8eDC80o7ndfQhR3tRTJTEYr9phLhVp+TITAyideg20G9d3nwsjpFuIyZfLA9Tr9e9Q/DOIm0XBMzB7a6gj2MD7Vx4hxosAF32Gvc6a/eteP4tCrUPc+/7B/wDHGPMpBXeV/FTPh1OpMLIPtpuAYIB7iq06EEg6EaEdiKuaY82ibWjR5WEzJXVTpErv6a1VOIgeM8AKMx8o2HoN6y67DFQjkSpvtITjpDerHyZyNf4le8OyMqiC91h5UX+J7AflvVfRTOg/r2r0/wDDjmqzj8MjKgt3rQC3UVQo23ECMh3A6fSuTTLF+Z15W+H+E4Ykoua5ENeYS57xHyj0H51xxYVrr5Wkgzl7HfarO1typVtYbykRLDcT0Hb6TVL4ry5i7Be5Yy3Q2pn5tehB+0g/SqcmH1YOu1yvqbNPkWOXL7JjA8w4cXYuX0DiJDHLlPYA9fWrL+1J+8NdtRWJLZu4q3+0ZAzAHOE0YZTB8p3IjUb1K47HjFYFAJZrbQ8GMukAkbkGuph0vqQi2/qZc6Sm6NUxmDS4hDCQYH57yKYnCLYtszDMFVp3MqFJI8xMCBECsqwV68PIpZF1+Vmkn3mpXB4bErba7exL2rKgm4XaQEO85upGgG8mr5/Ddq3OSK453+HwS3EecLVrAviAMqZYUd+yj66V564gl+6WxNxWIuNJc7EsSB9NCPpVj45xtuJYm3h7IKYdCFtr2Qbu3rFabyrwpMRhr2GxFv8A+M+lmdCEVQuYdjmGae9JOKmnt6RDZ5+JoTUlzJwNsJirlhjOQ6N+8vQx00qMrnNNOmSHNCioVAWehMfxbD4h0BDeIHPhshIuAsQcwKwY9NtKlMTwa5dvWbZkrIa45HmKA+UOO5IP+31pHAeVLWFvYW0mpsW7ju56uwyA/wDkxFWdEILOCcxMkCNVAhV1G3XTvSOos6EsspcIYXuHIhS0iiXJzGAJCgsf/LKPoa58b5eRittFAUWriCB8pKMVP3UfemWBbEHGONWClnW405YaALcj90ltB3qVt4u/4mqIxg6qxyxB0MiR9Jn0pfUQssMk+1/yZdw/hb4e9ma22VRccDMwUhGg5VBjfoavHL/Ma3MgWypESY+bSNTAiZqRTCm7duIyhS2GdCJkBmcdRv3n1qrYnlm9h8J4uFBW+jus6ahmhQQfUrr701Jh6rtxl0XjG4aziiUxFtStsqbbMFPnYaMnUEbEEQfaaqPEeDXcHibc5TYIKowmZ+Y5h0J1+1WBb9zC2pvrbNxQn94WyrmZB4jAAdGEQNT3GtQfM/HFbDqys11xdQox8oMyIVfwrB3bXTrWuOOdX4/ToocopOnwWnhd4RP7up+n8yBS8CAWidiXYdTOxP1qFwuJItDuQPLOsdB7kyT/ACqxcNwmRAOp8zH95v5bD2rMVlV+LGLK4S2q6Z7gmN8oBJjtqAJrJMCLyZ8oyq3XSYG/mPlH3mte+IPCjiWsqPlRizb66bAgHpO9RS8tIwBCIwA0yRm2hRB9t5rVhxYZK8nf6B6s4L2mXf2ezjORFssRccebJGwZV1E6enmqwWuKWbqAS9tVn5FSSw2X5SV33BmKau72MVcs5Tq0hCInMMpBHWRA+tMOPcFuIzGyjWnAJa2kjMok5h0MDr/lNdL0YQdt2q6+X0CE5V7O/wByH4pdNy6UcKCv4oOzDNlEbgdJ9dardPkxBdiWJJ03JPTua7ctcMW/iVtu6IupOcwDl1y+5P5TXLzSU8ja6v8AQinKl5LBwvlNrCi7cdQ7JKABmUSB8zroCQYETvTnitm3cQSxDqNG79999frVjw3Drj4V7TFUlRLdzmmAuwAAjPrp2iqndW4ig3EYBpgkHWDBjvWiGpi4PCnwNmwuNSRG28LB80PIE6ECI276g+lO8PwVLhPhqysAT8+m23m7+/auuPUKQQ05rcj6E/wipfG8St2QLfgs0quYrcCgEDeFBkg9W1mph7fYkhMVTW6bKtxvhlzDeGzvrcWcsEOgG2b3nTWol8UzNpInoCT9quHHLiHCultYkZy1zz3DBJ3I8p0Ooqe+AXC0fEYi7cs5wiALcIBCOTqoB/EV1mPwnvS6tZMKUX0+eyXtcvb0Xb4X8nLZ4ehxeGXxbjFj4iLmUDRJ66qJ1761crOItWCyWrSW1gNCgLLNMyqjfTeiwzMPER/kVpt98pggfQyPaKRhOIWLl1yJFy2cjSD/ANvuNdPrXOUubNGzh3zRJYW6YliCTqFGkD6/rVf5t4my4TEXLQzMiuI8QCCBvlncbxvpT8ot68C/zWs6hRrJfTNrp8o/M1DcycFuOpsWcgN/xGclAM0x8zRp9NdKbtqhIxSbsonL7OuHOS5/eZvFB3Dq48wIPUMCPcGumIxd+2BiEw9t5BlrPiKfVXAlZ9wPervf5EVbSmwAlxRqQTDyBI1211mKpOPt3LTsCjGTDotw22nuNd/vXXw5lPhcMqaIB/ie1onJhURv82cx9NP1qpczc4YjGkC7cPhrqtseVAe+RdJ9TJq5L8PkxRYoMTb6g3yCs+hmT9qi8H8P7ljFqt1FcdNdCOjf+6MkMk+BKR05L4ati34lwf3l2cs9EH/NacMOXwieHoVHliojDcPRr6hIeAASNl9jt9qvHh5VVO/yj0FWL2JIhsq+N4Rh8Xh4xNtSY3MBgY3RhqDNYdzTy+MJfKI4uJJyuPTcHpI200rUPiFhbr3LdrDmPEeDlJHTUk9uulRvPvKluxw62qCWtwcx3J/EfrJ0qrUYlKN+QTXgyehQoVyhqPTuExa3Xv3LiuihghRgPMoH1BXUGQahsfx+3Ytsp0E5gFzHWTIzSdI/QVmX/wB1sUqG0VtssyT5wxPXUNGu21R3/wBTW7obxQVMyIlp/Lp/Gs7xyb5Oms+OqiyycQ+IuJnKnyZpAnWBsC3zfSetTfL/AMRmuSLrFCCIUayPRie/vVd5Z5fXGIzo2UA5dV6xO321qF4zwZ7F8KJmYUjcnbSPeqvUg5+n5Q/pzjD1O0zbOHcW8W8jW2Aa4pFxih8xA8uxHYifSpy/duNba2baszISWzBRrOy6ncCsNwq4q0xVmYMpKkEkEEGCDpvNXzlPF4rKXvXMiW9IM+YttJAmJFXKEv8ASypuL7X8+xf8HjbWIti1dIZmXVSZOo+4671UObeDnDYW2LTw4cWwoBNxjMhU0I7mTsKd8Xu3bT4fLp4xJKJ5ZOUbsNWOp1Pao/nfFXFbCoFAtuC+csxbxF8rW8xJj5ht0Brq7ZQgpJ8MwzUGwsNjBaUZiZUeYjfxCICqT+6s/X1pzxni73EDWcUcKAR5i41H4iQ/lneAD09ahuM2DbwiFEN1szZ5YWz5hEpp0I01n1qscK5GGOt3br4i6LitADKH6bN5t+mhrnNTlKl0bsbwQwbmrlZYObOLi3atlMZcv3Cwi6rKVYA+YPkAWNBoZI71YOVseHSR11Hp3H0M1lGLwFqwDbl7sXGQqCVm4NM3l6biKtHJ+Pt2WCqWSTraY5gGO+V5noJBrasMp490V0YK9xceaeHI6i94Ya5aBK6kSDuDGpA3j0qkcUU2rCl8uHtDOpZNWUXAJVVMnM2WZ9DWkYg5lnoRrWDc2cAe2zG2jm2lxwzAEgSQVB7aVOLI1FjxybPBC8JUG4AwzLvlmJgaCQZEmK1fgeGAtMzW7OVANFtIGPmAgOdt4nXSs15dyC/bkTmUx/qPU+kA1rnA8YLNu55A+ZQADGnmE7+k1xdXmcHFJ1Z09DgUsc5NW+Ch8U4heW8FuOcoMjLAKmCBl8unb2mm9/F3LhU3bysB5UUCIG5kDSdvtUhzCEF5XYSobVQYkSZAPeOtRfD+XCB4l2cu4QNqBuJPeK3fDP60HxyvPgz/ABCCxZEvD8HO7aHQSAT76wTp20rpwvGs5Nq2mo3uMdANdSsV2w1y0xJ8FSD8slp0+sUgiB/dhVzGNNJ80N6kAVs02qWPJy/rXy+5mnppT9yVIY8dui0CiNmL/OSASR6EbCr/APA/lXFK4xgvC1ZeQbUZjfRZBkSAoDbNvIMaEzRuLcoXTaOJtt4qayoBVlA7CTIHp71t3KmOS3gMK1o57SYdCSNT5VhgFH4s0iPSp+I5XKaaVR8fQqw4748k/iuPrZuMpWfIHVpOskiCDttTaxjGIV/BHiXdNNsgMguI6Caj8NgHvXrV9gMoSLynSNM407g7j1qcwXH7d+4UslXQA5ome351z41Jco15IqD9vy5+o0/srxSyyUS6WLQYuFRpAJ6Tr7GpXDYdbQ3YxoofdYEb/nXLCYgPmZZ8Qf3cRHh67QfoZ9BTHmDmB8IFAi6XMBTpt3IG5mrIRXgqySldMm24kgBzEaRP1MfxFcOJ8BtX/wDEUMPzmojinGkXITbP975WUiDpofN6ae+lTF3iPhqZa2oUCTcfLE6CSRFS2k+CvY0uCuWOBjC+IRdRZBKq4AVQo1zMo00gSagRjEe+9u8oV9AyMdROqkMDDKRqCND2qw8V4tZOdMQgVXBXxRcTIxYEQCxGsa1kXErjPiBdD55RQWnQZP7uCZjUKG9JrVpNS5ScXyNlxcWzTCcPg1LMwH+VdWPpAqTwuOVkN64w8wkCdAnqe3esfvc4LaYZbWZuk6ie+tRWN45jMWYeSnS3OW3PqBGaPWtc82JLmRR6cn0jUMBikxGIN4EeEkhW6M3UjuPWo/nfjVk2HzMMo0A6k9hVAx/FrlmyA9xmLKQiqQgQj/IPw/8AFVPE417nzsze5quWthJOkM8bhwzgTR0mhXNAO+8ux9T+tIoiaOpFNL+FWLizeTs4P3WP/wBad8Q8+IsiYm7mmYICeaQem1R3w3tZbFx/3iR/tj/mpCxhy+LZpkWrckf6mA+n/uuFOLeom4/zg9Jilt00N3X+SycS4+TcteIi3RbLMHLMpHl08yDWTJ96Pi3NNprDiytsAkDMGyl4PQfnrroaZcLC3HKuvcANBkdxB2qrngXiXL1qyuviSJPRVk795itej1rjxk5a8kajB/s6+Ro3FeNh3w7W7i3jbuJIUqoUGPlnUjuSdK5c3Y8G1lz2C9q74q20cvc+Y5kygdm37is4wPDSi3rjKfIUTb8ROZvyyj60y5cUXMTiWmNIDDcSTBH+0V25516X0/8AbOO637a7NG4ljmbDqzLlO7L20MCmnJGNy4bEN2Jf7Co/juPy4dF8TMdmn5jpGY9ppnwnFhMDiddTauH6EhP1P5VSntdlKV8FTOOLXR2Jd/ZiTrNSmGuhTJJCqAxI0OhnSq4vzqfT/mpwIGkfvLlP1EV0NHJvE19SJ/iNc4PxIXcMjqdGAP0I/wCahOIqLN+QVXxDm13ZhoevaKY/CriWfDG0x1tkj6fMP1I+lSXPeALWVyzmBkQ2TfQye2s/SsMXTe0Vld43gbCul0Wwl2dPD0zTuTbGnWZqWwF8FCfMPdSDrVAxGKyYm2pYuwYZ3PWQRAnoK0LD38o9x6/wrhfEnFSVo9D8K3SxSp+Smcw3wzRDiOpX+dTnAraXsLcEydQD2kafnULzNe/jSfhtiSwvW+wW4B7Eqw/8hW74fPZjdGL4nfqq2MbV+3bYhnAiRl1PXXYUtuNWl2Un6AfxrnzTw/w7pMaNqp79x7z+tQmBttdupbXdiAP+fpv9Kd4lJ8lC1ckuDWOUscbuH0WBrE9jr+s1QuVefLvD7zZJuWCzTZLELq05lGwaAPfrWlcLtizZW2AYCgD+vv8AesQvIMzehOn1rpahf0oxfRhU3u3Gt3fiHhcQ9x2uXsOt0wUgsGygaNlMdd9qmeS+dsIjmxbdFZmnxW08UESFDnQFdo/nWHL/AIUjo8/cCit3j3rBs/Mv9X5o9U8S4xasselzKCzk+TKN82vmIXYfnVSxXErd7iiKLbeBp5rfV4mSOmsDTWsTS+wBCsfMIME6jqD6V3w/Gb9uDbvXFImCrERp0qNr8FsciXa/U0n4i83thbyWbKIgTzwWNxmLaZiTsYUCDNUfifFr+NZsReYtrABOgHZVGgFVnFY65duZ7rs7mJZmLE6aampzA38lpgdt/wCvrSTuMVQ2FrJNuQ1d2ci15iszkB0zd42B9afMbmlsKAF1gHTbc96jsBxIISWE9fX86PiPHM5m2MmkH1p6kLuiuWOOIYsWtJzXOpOw9qiW4ndP/Ub6GN/am5aaKnUaRTPLKbsE0KJRRmmZUFQoRQqAOdGKnv7C7gjf93/+qdcO4RbW/bYqWQMpKtl80awYbYkRSvIqstx4JzkoryX7k/hIs4JFfRvnYHu3mj6CK48sMwxDIED+OQudjliJjTcgydu1K4vzij2SDbKE/KyEb7CQf5/SpbhJsDI9tyxDK5NwkuSsECT7bDSuLGUoTeR+T0ubT3j9Kna8HQ8HOGvqrspgGSNAQQe/t+VNeHYLJfukQMwBHpnGp+gU/elcxc33XvXH/ZlVLalUZpbMrESWK+UTAjqNarbczXPBYG2oJdjlPzfLpkM7Rt0qceD+rb6DHcsa3d0/07IXHccu25tgsLb+I5BjUZZJHU6hRr+7SuQMISl9wJMoPoJZq58YtpiUtNbcSqsrB2g66wWJ3G0QKlOQ0vWc+SylxWOodsv4YOuo+tdzIl0ujz2THOM7+6GHM/El8YquYBQAc0TIUTtuNNPSnPC1C4O616cl62bdsjWWEsDHQSu5qR4jypcvQWAtmPxQwQbwzDX66dKrN21da0LdpXZVzkGDqXaCe2wpHOltfdGnJpJ4nvfRFWlzXBHU/YRU7gbavdNjzA5CyuuhmNoNMOE8NxNq6rm1cYDRhlnyk6xrvVn5p4JmHiYY3Fur2RkzBtCJMZTHqRTKdJpOjOse5OVcjblV3wOOy3BAcaiQZ1kEx/3fer1z7if/AI2e2ZhZB9D1+2tZtw3B4i5icP8AtCXAlvRmU+YgScxJmT6+lXHm3FlrBt2hqyxlCMJmNTc2G20dIpFlS4bGWnnlTkl0ZZeuHMW6hx+U1pmDJe2CktpOmunXas7u8DvyfJM9KuPLjXBaVXVlZVifTQQCP63rFrMSyRTXNGrQZnick+Eyv8zYkENlIMQJBmCfb6/ao7lbmA4O8bgXNKFYmBMggn7U543gbjny24E7aDbTUTTDD8Gug/JOh3IrZp4qEEjHq5SyZWy28Ls3+Mi6gFlPChwJZWJMwq/N2I10pPI3Kxe9cuF/CS0CC5UMQ2vlhoEgAye3vUlyJxoYCxcjDXXvOCS4CZNPlUazHc06wXPmJRChwGbPIOW5lBzb/hJzEk61dGe2/wCUVRxrhsqn/wBf31/Gj6nTwo0nSTpVVu3Mzs20sTHaSTUzieWL2ZibVwDMfmGupnWOveubcuXf3G+gj+BqZZJSVNlex/IjrAPhk9M0fdD/AMCuCCrMvDLvg+F4LACWDRJnrrA/oUzXlu70Rx9f5UljbGMrFtj3+gNdbllgNQQPUGpPDcExIMDxV9fN/A06HCcTsxuOCDKnMQfKR1ilv8y1Q46ZU8JazOqjckCpziWGa3aGdSJPX77VK8v8pG2BduKxaYCTlyrp5iYO+oA9KlOcsHmw3lUeTWZM+uk9BWTLnXqKKN+DSOOFyl20Zu7yaE10sWwzZTpOx9f51ILy656N/tNbTlbZPlEXQqU/sBx0b/bRHgjev+3+dMGyXyI0UVSJ4K3r/t/nXNuFN6/b+dQw2P5DGaFPv7LPc/7f50KgNrLkFncg9flH6kTTnCYcM6rI1MSFAM+8SKFCsrXB0Mb9yJC/y7lUSSRtBIO/utKTldVBh3UH91zQoVi3M6Um5Pc+yQtcNVlUG7ehRIWRlI22Ht1rpbwlso0EyCdSB9Bp0oqFPib3CSdxG+JyKuoBJEzHcbfzrnw6+hQwg1kGfajoVsn+Fswp3NJgxtu2IU2ZA1AN64dfbWuS4W2thWFtQRoANRH1FChSRS5+hozt8CUxsH5E6fh/4pzd4iXkEKR2gwfzoUKsilTM6HfDrQzjMoUjURFO+P3gg1iNOgo6FLFKiuWSUXSZWxxAZthE7ZR/xUvbu+XTT2gUKFYs7aapnQ06Tg20ReNxIXr99f4V04digZzaiOw3796FCr8V0Zs3DdDqxj2hsjAADWRP27UjhmPY5oKxGoKz+tChV8VyVJ8HP9osxPmn/wB+lQl7joUkDXfoe/vQoU+SPQm9oJeMOVkARP8AD3pFvil2fw+mg/jR0KoHjJiv7YvDYJ9qR/bOJcwAhIUtsPlAk7+lHQqUNbBwzmB0hngzKsAvlywI0Osg66VZlxNp0GpkxoV27yftR0Ky5YK7Onp9TOkvyXghbXAsPYxVt7fmLlg6hQFHXyBu/Y/yp9jr6ZsoW4BtmFzK22mo0/I0KFVO93fg0wppxpUUy/xHEKxAusY7kijXjd7ZiSf9Z/4oUK6MXaOFJcs7pxW4N8wnsVP6mm54k3dvyoUKBbdHRcS3r9xQoUKmwP/Z"/>
          <p:cNvSpPr>
            <a:spLocks noChangeAspect="1" noChangeArrowheads="1"/>
          </p:cNvSpPr>
          <p:nvPr/>
        </p:nvSpPr>
        <p:spPr bwMode="auto">
          <a:xfrm>
            <a:off x="63500" y="-8477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BUUEhQVFRUWGBgYFxQXFhcYGBgVGBYeGRgZGRYXHCceHRwjHBgXHy8gIycpLC0sFx4xNTAqNSYrLCkBCQoKDgwOGg8PGi0lHyQtLCwvLC4qKiwsLCoqLCwtLSwsLCksLCwsLCksLCwsLCwpKiwsLCwsLCwsLCksLCwpLP/AABEIALcBEwMBIgACEQEDEQH/xAAcAAAABwEBAAAAAAAAAAAAAAAAAQIEBQYHAwj/xABBEAACAQIEBAQEAwUHBAEFAAABAhEAAwQSITEFBkFREyJhcQcygZFCobEUUsHh8BUjM2JyktFDgqLxJBYXc8LS/8QAGgEAAgMBAQAAAAAAAAAAAAAAAAIBAwQFBv/EADERAAICAQQBAgQFAwUBAAAAAAABAhEDBBIhMUETIgVRcYEyYaGx8CPR4UJSkcHxFP/aAAwDAQACEQMRAD8Ax8Glg1xFLU1BJ2DUsPXEGlA0ox2Vq6K1cAaPNUDofeJqPpRi5v7H9a4ZvMP+39KAbf6/rUD2K8SjFym+aj8SlaBOhz4lSvAuELel7rslpSAWUSST0E6dQZNQBuVc+RMQrW3s3mKWrhuSyxOlsHUdVGSY+vSqsqajwaMLTl7iK5tsWLWINvDl4TyuGB0ddCcxOsmTsAOlQRuUriON8S9cuAQHdmA7BmJA+k01mmjCkVSnbbR2L0M9cgaBNPtEcjqWoFq5ZqLNU0LZ0LUktSS1JLVIrYotQzUiaLNRRB0zURNIzUJooBU0RakzSSaKIsXNAtSM1CakAyaSTQJopqSAURoTRE0UACaKhQqSLBQopoUBZ0mlUgUqgDtZSTFT/DrGHIAuAAaAt5tNdTIPYzEdKrttoNWrlMWRdFy8ZCEFUgHMeuadO1THFLI9qLsbS7D43yU9lPEtOt23pqN9RvG0bDedarVeguGYWxfttFtWRlyspEDLEEK34T2j0msU5w5eOBxlywTmCwyN+9bYSh940PqDSyh6b2uSZbm2brgmkR6t5wPUfwog2/8AXWi/6g9x+VTvCOUbl5C0XIPVLZaBvLfbvVcpKPYkYuXRXs1ETU9xTk+5aQ3LZ8RB82mV17koTt7faoAVMZKStESi48MOa0HhvLV6xYUPbYFrF64BEyHw7lRp1jp6VWeSuXv23HWbGuVmm56Wl8z/AJCPqK9Jc3MtnAYi4NPDsXCsdCLZCx26VGTHvQ2PL6bfHao8n0U0GpNOU2HNHSaOaADmhNJmioIsVNCaSDQJoIDoTSZoiaAFUU0U0RNSAZNFNFNCigBNGTRVK8vcHF9yXbLbQS7SAT2UZup1PsDUSkoq2NGLk9sSLIoorbcL8KUNhX8C3DCQWc5gpAykz1I/XaqJz7yCcDldGL22JBBUgoegMgSDrrEaVEZN+KLp4NqtNP6FMoqE0KczgpNChQKChQoUALFKBpANGDQShc1Z+T+DNi7wRdFUBrjdAgjb1Og+s1WFrZeQeVgtsMbb2yRDeKADc+Vg2XeAw01G1JlyenjlJOnXH+DTpob5q1x5LHewCsLKW8Q2HVSP7u2urAdAd/f71nHxdtIMTZdLxuh7baMIZALjEDYeWGgf6TWlXuGXFuy9hrqDzKwEkadF3JrHfiDj/GxhIt3LeVETLdTI8iSSVgbkmubo3JvlHR1uzatr/YhEI8T67VuXLl3ErhkW3ZUEQoRrkMyZdWAj6Qe9YWNLn1Na7ylzIGtJdJQMFgsYDZgApWSp6eo3q7Vx6ZTo+VJeR7zPhbudGaPOpV1BBjKNdZgwG/KqxyP8JWxeFvXr4uW/LGHHy52icxkE5Too9z2q9cuRirsaFZ88icwjzKoPeQD6Zq0ayqgZVgAQIHQDQCKfSRai7K9bJKSS7Mo+CvI72Tcxd9WRiDbtK0g5Z87FSOpAA9mqc+NHFvC4XdXbxilpe5JYO30Co33q/wBYV8f+NZr9jDA/4atdaOjP5VH0VSf++tpgu2ZJmopoqE1ABzQmkzRUAKopoqBqADmhNJmhQAdAmioVIAmhRTRTQAqhRUKAATU7ytjFVxmjR1bL+8ARI1/rWoI0aMQZBj1ooaEtrtG+cN56LlWAkl8ttDJGaPmJH61IcyYa7iUAvNZW3cXLcR4JUnfKe4GxB0jrWdcr8bvYa0raK1xc6gifKdFf0mGIBid9qnsIq3c917b3LzA+G6OFS2CIZjcuHyiCZAHcQd65mqm5Z278nbwYo+kmq6+5knGOGth79yy5BKMRI2YdGHoRB+tMjVn524fbtujWzbIcN8lwMPK5AEbgABROza9jVYNdGN1ycTIlGTSCojRk0RNMVhUKFCgDpNGKRShQSjR/hFwRXe5iHUNkhUk/KxEs0d4gAn941tXCMJl1jpoO1VL4M8uqOHJcb/qM76bmGKif9orRW4SkaZh7MRXNyYMmTI5ePB0fWhDGsa+41xWKCDpNQHHeEYbHWoxaZgCMjoIuBidFRhrr+7tR8y8tsR5cTcAMjK6ownp5pSB7zTLly09klbgLvZYgiAQS40dRuCQIiSBrB1qY4MkZ7m6RMVilDjlkRiPgfZONW6LgTCmGayxJfN1th5+X1kncetW658O8IMPcs27KWw0lHWS6uQNQWnqo0GhFOb3ECCReQMpXcHRSTARmHllpG3btT7BrCEWiRmMBWYEIRuFIJPfST9K3cMzNSj5IXkrlf9mRJgsF+xb5yAPaKsquocgaEn76T+lC3Aux3WfzpjxvFG2VYddI6SSI/j9AaXEtka/MWcnknb+Q9x+LFm29y4wVFBYk7KoEsfWvJ/NfHmxmMvYhtPEckD91Boi/RQor1TxLE2vAJvFBaI8/ikBcnXNn0jprXkzi5t/tF3wf8LxH8P8A/HnOTQ6/LFW2UjGimg1FQAc0JoqBNABzRE0U0CaABNCaKhQAJoUKKaCLDoRQpQoJCo61DlT4G4jEJnxJ8FXtFrcEFw8jJ4iR8pBOxnQbVBXPhNxEYnwP2did/EBHhZZjN4hMfQw3pUWFFPs4ZnYIilmYwFAkknsK0rl34J3bmV8VdW2u5tprc9sxGUH6NVp5c5Bt8LVrlx1u3CSviKNFA/CBuCdCZrhxznkgZbOh6t29h3rn5tTLdsgjp4dGnDc2PcRyVhrahbKFYyksxLl1VQmUz1gDaPzrK+aWFtnRHIgwUkkfy9q0HlvjN18O73WlluMFMf5F6VTOcMl3EjxYQ3QAbqrpIDZSQOhJUEjoKz4W/WqRuyR26fgo1FXbGYVrVxkcQymD1HuD1B3muNdlHnXxwCk0KM0EBUKFCgBQqzfD7ldcfjVsP4gTKzO1sAlQBpJIIAJgTG5Aqs1fPgxedeLW8pIGS5nAjzLk+XX/ADZNtfzqH0NDs3DlHCjD4SzZtmbdsFQWnN8xOsQJ11261Z4MU2wmF1zPueh379KfzS4065LMsouXtKjzf4qpnV4yg+RgMrdfm6Hpr+lJ4DiVKt4ZF66VVmtnyiIGmYzqsxr1P1qV5uOXC3bnW2jPpv5VJ/h+dedr/PF/MXsFrBYEHK5Jg9JPT+pp1DdZasvsSPQuPSbJ/aXtWk385AAbv8wHTaTVU4dzlgvEGHw2KjIyu96AVuFgysBmEROSTEAERsSMPxLXbrxdd3MgeZix19zUvyxg1tMMTeg20fJkO5fLIJ9B+oq+Omv3PwVeo/w9JnpSPPbf1I01EMJ37SB9674iwrFS0eUyJ7wR+hP3rKOFc94p1K4SyuaI8S5KqAPlifmaOwjQVaeBcdxV2P2jDojgDz+KG12JVFTSf9VZHlxpvkseDJSdGQ/GnHs/Frq5iVRbQUEyADaVjA6asT9aoJNXP4vk/wBsYgn8QtEe3gqB+hqlU6dq0UNVwA0maOkmpIBNChQoIsFChRGgA6FEKE0EB0VFQoAVSlNJowaCT2HZxJFlHTKR4akKNtVBB0/DsK7YDiAugEbkAwekj+vtWU/Cfi5/Z7edyRkZIYkgZT5Yk6RArRsPjmFry2wt065FOY5ZgtH5wazQzXJr5Gyen2xXHdU/qK4vgEZpYqpcZGUjMtwbwwMa9iNRVM4b8LR4rNdYFcxygB/lnTqNxA6+9THF716QfEJGZcwK5TuDoCNtKlsHx9czAEkCInrpuOtO4xkx08kI8ETxnk9BhwlgKhWdBorEnUNOzHoTvsawjmXhl4veYhgtp8sHoRv7GvQHHOa1VSAs6GQQMpEazNUBeK271pjeQOrM1x0UsM+pjNcZYAygEwSxnQa6UzhskpQXJfhcp43HI+DIuL4gOUOTIQgVhruDvr3mo+p3m4lsS1wspN0ByFUpknQIVI/CFAkaEQag4rVHo5mT8TsSRRUqiIpisKhQoUAdbFkuwVQWZiAFAkkkwAB3Jr0L8PvhdZ4faXFYyGxMZgpgra7BR+K50zesDua98IORPCtrxDEDKTPggjVUA/xIP4m2XTQSeojULt1cwZ43nrOafKo+gBj0ockjRDFu5ZL2cVmJ6ARM+uoH9elFcxKkmWgaAdZO509oH1qvcX46qW/NbLM5ZbduAZOio3sWgSfXtXLB3by2288vmKyI18ix7HMxMetTdg8RacRZW4jW2+V1IPTRhlO/WsJ5s5DTB31/aC5sAALdtAB+oQGfKWAGtbJguIENDklj+EAkzHU7D8q78QwX7TYK3bajUEK8OND1irMWWKfPRXKEomEm3bxV0tZXRBaBJEFioaWCyYMBZAneuuJ4ULXDrN65Kq+Kdip2C5WVCQesq35VZsVyl4LubeUFmcKJlZYEjoJHSod713F4oYW1/hWUDxkt3AAGyqctxgJiNZ6tXSzY1PFsuk+2Lhy7J7mrHnA+LW5zWwzjuAY++1WrC8Ue3BFm4wPWGaZ7FVI/OoLC8uYpJBS1eEyRdsyQT0R1fbTaNKe4TCg3kRrV9dPNnzgOZ0RWZ2OX/KN9J00rmw+HaWHLk39/7GrLr8uTikhnzD8NDxe4uJW6lk5Mh8r3JKHy5pCZSASDvsKovMHwZx+HLFFW+gEhkIDN3Atk5swjYTPSa9GYO6BbEgKANhoIA6DtUc3FhculbYzMkSJAChplvyiemtJUW6iqRnvnk8jlaSwr0PzB8EMLirly+L121cuMztARkzMZMLAMT61lnxA+Gl3hjBsxvWG0F0LGV/3HEmD1GsH3FQ0KUmhFGwpJqBQUcUVGaAH/AAzhguK7M4QJET+JiYAGvufpTbGYcIxAIYdxUvg7d2zYR2BW27llIMFoA120HY+9MOI2XIFwqchJCt006T/zvXQnjisSqPNJt/X/AKIvzYwoUcUVc8kVQoUKCUaL8LuIhg2HO8kgHqrb/n+tXrDc6Jgbow983i7NFoiGGUwAsnUAH3rFuVsW9rF2Wtgs2dQFUSWDGCABua2Xm7gy3VtX8svb2MwQG8radSPyrnTgoZ1Lw/3Oviyerp9nlErxbnsXLbWchaRBLQIPQgqelPMJgVbDqWGh/rfcH1qMwPw8dnVhcUiNTrPtBq3WeHXLdrwyoIGxG326VsatcGWMlF0ZZzSHB8Nr1xrQlmJMgIokzG5Og170MFb8Xww5jCrbtk+GR4l3MAAoJ0XzaEeh1pzzthDkuKVOZsoUDr5tffXpXLg3B7mFFnxsJevW31BUqlrMToLh1OXr0BNK2+2zoOMdm38k/u/BduIcjcOvogfCg+TKGzMrqokjLB3kk/XrXn/inKN9GxJW1c8Kw7qWYQQoaAfXSCY716XwV9mgC1bUldDMhY/7RpWY/FnnAIxwNs+JmUm6x2UZSUQR6w5/0qOpq3Et0XN9eDl5IpPa+zFqFGaKmMoUUKOhQB63xLg2vEWEUAEM6kQuhAytB7aGDUfwjBXsRaLXTkLP/dkDK2Tq3v2/nSsJbK/3b3UcE6oQCQJkaSdfpGnpTgcSFsn/AOTETo4UwPcAEHTrNLaN+2Xh/uSNvg6+LnaWyhAuYyZXNGp/1TSMbh0CsqkZjmY9fM5B/gPpUS/NluBF1rg3LKCuUbagAdjvSV5gtuUNsqqySxck5xGus+xmTU266EWOV8sf4zBvbwwfMylchbw1AaIhhpuATP061z4RxVHLIcxIInxHLEkd1b5T6Cny8Td108HKdM+csuvYQAfvXPE8DtuC0IzhgxIA1MAMPyn3qt0+gTcVUyH45wgo9y+jAWgj3mBJYi4tttp2U+UwOs1VOReEDDtZaPPdw1tnJnc3HI37qU+1W3nDigw+FYNANybaBjpB019DJOlQHBeKeI1kQwyWltmYibcTlI3XzbnXp0rpKWR4+ev8MzbVTaLreOVZ7f1NQvBMR4vEbgMxatBte9xiBp7KamkOdKa8MwXh3cQwjzFFn/QsfqTWFsPI84xicti4w9APaRP8aqzcWuYK094p4gvPKjYKoIUT31LGO1TfONzJgo7soP6n8hWYcQ5re9ZbDlENpjqACSumkvOmuu29SpKFtj44OcqROtz+t/Mr4gpc0ygKQqAGfuTGvYR1Nduaef8AD3cFdw7ZbviAK6qZyWzu2aIDAiQx0mD0ismu3ZCgSIJkydRpqfbXT2rstgP4YYZs5ywdyCJie0ifpW5abfG1KhMcuacbIPjWEsqQbD5gd1LZnVvWEVY9iaiqsHHuXhh2lXD2zsdQQeqwfmj94aVX5rJPHLHLbLsJ9jvhXCrmIui3aEsQTuBoNzr+g1qyjgVjDn+8Ba4ADFyMgnWcg39iTFRvKGItLey3LbMWjKymCsGSPZoAJ6RT3iizimYwBMKuvlGURM10tO8eDC80o7ndfQhR3tRTJTEYr9phLhVp+TITAyideg20G9d3nwsjpFuIyZfLA9Tr9e9Q/DOIm0XBMzB7a6gj2MD7Vx4hxosAF32Gvc6a/eteP4tCrUPc+/7B/wDHGPMpBXeV/FTPh1OpMLIPtpuAYIB7iq06EEg6EaEdiKuaY82ibWjR5WEzJXVTpErv6a1VOIgeM8AKMx8o2HoN6y67DFQjkSpvtITjpDerHyZyNf4le8OyMqiC91h5UX+J7AflvVfRTOg/r2r0/wDDjmqzj8MjKgt3rQC3UVQo23ECMh3A6fSuTTLF+Z15W+H+E4Ykoua5ENeYS57xHyj0H51xxYVrr5Wkgzl7HfarO1typVtYbykRLDcT0Hb6TVL4ry5i7Be5Yy3Q2pn5tehB+0g/SqcmH1YOu1yvqbNPkWOXL7JjA8w4cXYuX0DiJDHLlPYA9fWrL+1J+8NdtRWJLZu4q3+0ZAzAHOE0YZTB8p3IjUb1K47HjFYFAJZrbQ8GMukAkbkGuph0vqQi2/qZc6Sm6NUxmDS4hDCQYH57yKYnCLYtszDMFVp3MqFJI8xMCBECsqwV68PIpZF1+Vmkn3mpXB4bErba7exL2rKgm4XaQEO85upGgG8mr5/Ddq3OSK453+HwS3EecLVrAviAMqZYUd+yj66V564gl+6WxNxWIuNJc7EsSB9NCPpVj45xtuJYm3h7IKYdCFtr2Qbu3rFabyrwpMRhr2GxFv8A+M+lmdCEVQuYdjmGae9JOKmnt6RDZ5+JoTUlzJwNsJirlhjOQ6N+8vQx00qMrnNNOmSHNCioVAWehMfxbD4h0BDeIHPhshIuAsQcwKwY9NtKlMTwa5dvWbZkrIa45HmKA+UOO5IP+31pHAeVLWFvYW0mpsW7ju56uwyA/wDkxFWdEILOCcxMkCNVAhV1G3XTvSOos6EsspcIYXuHIhS0iiXJzGAJCgsf/LKPoa58b5eRittFAUWriCB8pKMVP3UfemWBbEHGONWClnW405YaALcj90ltB3qVt4u/4mqIxg6qxyxB0MiR9Jn0pfUQssMk+1/yZdw/hb4e9ma22VRccDMwUhGg5VBjfoavHL/Ma3MgWypESY+bSNTAiZqRTCm7duIyhS2GdCJkBmcdRv3n1qrYnlm9h8J4uFBW+jus6ahmhQQfUrr701Jh6rtxl0XjG4aziiUxFtStsqbbMFPnYaMnUEbEEQfaaqPEeDXcHibc5TYIKowmZ+Y5h0J1+1WBb9zC2pvrbNxQn94WyrmZB4jAAdGEQNT3GtQfM/HFbDqys11xdQox8oMyIVfwrB3bXTrWuOOdX4/ToocopOnwWnhd4RP7up+n8yBS8CAWidiXYdTOxP1qFwuJItDuQPLOsdB7kyT/ACqxcNwmRAOp8zH95v5bD2rMVlV+LGLK4S2q6Z7gmN8oBJjtqAJrJMCLyZ8oyq3XSYG/mPlH3mte+IPCjiWsqPlRizb66bAgHpO9RS8tIwBCIwA0yRm2hRB9t5rVhxYZK8nf6B6s4L2mXf2ezjORFssRccebJGwZV1E6enmqwWuKWbqAS9tVn5FSSw2X5SV33BmKau72MVcs5Tq0hCInMMpBHWRA+tMOPcFuIzGyjWnAJa2kjMok5h0MDr/lNdL0YQdt2q6+X0CE5V7O/wByH4pdNy6UcKCv4oOzDNlEbgdJ9dardPkxBdiWJJ03JPTua7ctcMW/iVtu6IupOcwDl1y+5P5TXLzSU8ja6v8AQinKl5LBwvlNrCi7cdQ7JKABmUSB8zroCQYETvTnitm3cQSxDqNG79999frVjw3Drj4V7TFUlRLdzmmAuwAAjPrp2iqndW4ig3EYBpgkHWDBjvWiGpi4PCnwNmwuNSRG28LB80PIE6ECI276g+lO8PwVLhPhqysAT8+m23m7+/auuPUKQQ05rcj6E/wipfG8St2QLfgs0quYrcCgEDeFBkg9W1mph7fYkhMVTW6bKtxvhlzDeGzvrcWcsEOgG2b3nTWol8UzNpInoCT9quHHLiHCultYkZy1zz3DBJ3I8p0Ooqe+AXC0fEYi7cs5wiALcIBCOTqoB/EV1mPwnvS6tZMKUX0+eyXtcvb0Xb4X8nLZ4ehxeGXxbjFj4iLmUDRJ66qJ1761crOItWCyWrSW1gNCgLLNMyqjfTeiwzMPER/kVpt98pggfQyPaKRhOIWLl1yJFy2cjSD/ANvuNdPrXOUubNGzh3zRJYW6YliCTqFGkD6/rVf5t4my4TEXLQzMiuI8QCCBvlncbxvpT8ot68C/zWs6hRrJfTNrp8o/M1DcycFuOpsWcgN/xGclAM0x8zRp9NdKbtqhIxSbsonL7OuHOS5/eZvFB3Dq48wIPUMCPcGumIxd+2BiEw9t5BlrPiKfVXAlZ9wPervf5EVbSmwAlxRqQTDyBI1211mKpOPt3LTsCjGTDotw22nuNd/vXXw5lPhcMqaIB/ie1onJhURv82cx9NP1qpczc4YjGkC7cPhrqtseVAe+RdJ9TJq5L8PkxRYoMTb6g3yCs+hmT9qi8H8P7ljFqt1FcdNdCOjf+6MkMk+BKR05L4ati34lwf3l2cs9EH/NacMOXwieHoVHliojDcPRr6hIeAASNl9jt9qvHh5VVO/yj0FWL2JIhsq+N4Rh8Xh4xNtSY3MBgY3RhqDNYdzTy+MJfKI4uJJyuPTcHpI200rUPiFhbr3LdrDmPEeDlJHTUk9uulRvPvKluxw62qCWtwcx3J/EfrJ0qrUYlKN+QTXgyehQoVyhqPTuExa3Xv3LiuihghRgPMoH1BXUGQahsfx+3Ytsp0E5gFzHWTIzSdI/QVmX/wB1sUqG0VtssyT5wxPXUNGu21R3/wBTW7obxQVMyIlp/Lp/Gs7xyb5Oms+OqiyycQ+IuJnKnyZpAnWBsC3zfSetTfL/AMRmuSLrFCCIUayPRie/vVd5Z5fXGIzo2UA5dV6xO321qF4zwZ7F8KJmYUjcnbSPeqvUg5+n5Q/pzjD1O0zbOHcW8W8jW2Aa4pFxih8xA8uxHYifSpy/duNba2baszISWzBRrOy6ncCsNwq4q0xVmYMpKkEkEEGCDpvNXzlPF4rKXvXMiW9IM+YttJAmJFXKEv8ASypuL7X8+xf8HjbWIti1dIZmXVSZOo+4671UObeDnDYW2LTw4cWwoBNxjMhU0I7mTsKd8Xu3bT4fLp4xJKJ5ZOUbsNWOp1Pao/nfFXFbCoFAtuC+csxbxF8rW8xJj5ht0Brq7ZQgpJ8MwzUGwsNjBaUZiZUeYjfxCICqT+6s/X1pzxni73EDWcUcKAR5i41H4iQ/lneAD09ahuM2DbwiFEN1szZ5YWz5hEpp0I01n1qscK5GGOt3br4i6LitADKH6bN5t+mhrnNTlKl0bsbwQwbmrlZYObOLi3atlMZcv3Cwi6rKVYA+YPkAWNBoZI71YOVseHSR11Hp3H0M1lGLwFqwDbl7sXGQqCVm4NM3l6biKtHJ+Pt2WCqWSTraY5gGO+V5noJBrasMp490V0YK9xceaeHI6i94Ya5aBK6kSDuDGpA3j0qkcUU2rCl8uHtDOpZNWUXAJVVMnM2WZ9DWkYg5lnoRrWDc2cAe2zG2jm2lxwzAEgSQVB7aVOLI1FjxybPBC8JUG4AwzLvlmJgaCQZEmK1fgeGAtMzW7OVANFtIGPmAgOdt4nXSs15dyC/bkTmUx/qPU+kA1rnA8YLNu55A+ZQADGnmE7+k1xdXmcHFJ1Z09DgUsc5NW+Ch8U4heW8FuOcoMjLAKmCBl8unb2mm9/F3LhU3bysB5UUCIG5kDSdvtUhzCEF5XYSobVQYkSZAPeOtRfD+XCB4l2cu4QNqBuJPeK3fDP60HxyvPgz/ABCCxZEvD8HO7aHQSAT76wTp20rpwvGs5Nq2mo3uMdANdSsV2w1y0xJ8FSD8slp0+sUgiB/dhVzGNNJ80N6kAVs02qWPJy/rXy+5mnppT9yVIY8dui0CiNmL/OSASR6EbCr/APA/lXFK4xgvC1ZeQbUZjfRZBkSAoDbNvIMaEzRuLcoXTaOJtt4qayoBVlA7CTIHp71t3KmOS3gMK1o57SYdCSNT5VhgFH4s0iPSp+I5XKaaVR8fQqw4748k/iuPrZuMpWfIHVpOskiCDttTaxjGIV/BHiXdNNsgMguI6Caj8NgHvXrV9gMoSLynSNM407g7j1qcwXH7d+4UslXQA5ome351z41Jco15IqD9vy5+o0/srxSyyUS6WLQYuFRpAJ6Tr7GpXDYdbQ3YxoofdYEb/nXLCYgPmZZ8Qf3cRHh67QfoZ9BTHmDmB8IFAi6XMBTpt3IG5mrIRXgqySldMm24kgBzEaRP1MfxFcOJ8BtX/wDEUMPzmojinGkXITbP975WUiDpofN6ae+lTF3iPhqZa2oUCTcfLE6CSRFS2k+CvY0uCuWOBjC+IRdRZBKq4AVQo1zMo00gSagRjEe+9u8oV9AyMdROqkMDDKRqCND2qw8V4tZOdMQgVXBXxRcTIxYEQCxGsa1kXErjPiBdD55RQWnQZP7uCZjUKG9JrVpNS5ScXyNlxcWzTCcPg1LMwH+VdWPpAqTwuOVkN64w8wkCdAnqe3esfvc4LaYZbWZuk6ie+tRWN45jMWYeSnS3OW3PqBGaPWtc82JLmRR6cn0jUMBikxGIN4EeEkhW6M3UjuPWo/nfjVk2HzMMo0A6k9hVAx/FrlmyA9xmLKQiqQgQj/IPw/8AFVPE417nzsze5quWthJOkM8bhwzgTR0mhXNAO+8ux9T+tIoiaOpFNL+FWLizeTs4P3WP/wBad8Q8+IsiYm7mmYICeaQem1R3w3tZbFx/3iR/tj/mpCxhy+LZpkWrckf6mA+n/uuFOLeom4/zg9Jilt00N3X+SycS4+TcteIi3RbLMHLMpHl08yDWTJ96Pi3NNprDiytsAkDMGyl4PQfnrroaZcLC3HKuvcANBkdxB2qrngXiXL1qyuviSJPRVk795itej1rjxk5a8kajB/s6+Ro3FeNh3w7W7i3jbuJIUqoUGPlnUjuSdK5c3Y8G1lz2C9q74q20cvc+Y5kygdm37is4wPDSi3rjKfIUTb8ROZvyyj60y5cUXMTiWmNIDDcSTBH+0V25516X0/8AbOO637a7NG4ljmbDqzLlO7L20MCmnJGNy4bEN2Jf7Co/juPy4dF8TMdmn5jpGY9ppnwnFhMDiddTauH6EhP1P5VSntdlKV8FTOOLXR2Jd/ZiTrNSmGuhTJJCqAxI0OhnSq4vzqfT/mpwIGkfvLlP1EV0NHJvE19SJ/iNc4PxIXcMjqdGAP0I/wCahOIqLN+QVXxDm13ZhoevaKY/CriWfDG0x1tkj6fMP1I+lSXPeALWVyzmBkQ2TfQye2s/SsMXTe0Vld43gbCul0Wwl2dPD0zTuTbGnWZqWwF8FCfMPdSDrVAxGKyYm2pYuwYZ3PWQRAnoK0LD38o9x6/wrhfEnFSVo9D8K3SxSp+Smcw3wzRDiOpX+dTnAraXsLcEydQD2kafnULzNe/jSfhtiSwvW+wW4B7Eqw/8hW74fPZjdGL4nfqq2MbV+3bYhnAiRl1PXXYUtuNWl2Un6AfxrnzTw/w7pMaNqp79x7z+tQmBttdupbXdiAP+fpv9Kd4lJ8lC1ckuDWOUscbuH0WBrE9jr+s1QuVefLvD7zZJuWCzTZLELq05lGwaAPfrWlcLtizZW2AYCgD+vv8AesQvIMzehOn1rpahf0oxfRhU3u3Gt3fiHhcQ9x2uXsOt0wUgsGygaNlMdd9qmeS+dsIjmxbdFZmnxW08UESFDnQFdo/nWHL/AIUjo8/cCit3j3rBs/Mv9X5o9U8S4xasselzKCzk+TKN82vmIXYfnVSxXErd7iiKLbeBp5rfV4mSOmsDTWsTS+wBCsfMIME6jqD6V3w/Gb9uDbvXFImCrERp0qNr8FsciXa/U0n4i83thbyWbKIgTzwWNxmLaZiTsYUCDNUfifFr+NZsReYtrABOgHZVGgFVnFY65duZ7rs7mJZmLE6aampzA38lpgdt/wCvrSTuMVQ2FrJNuQ1d2ci15iszkB0zd42B9afMbmlsKAF1gHTbc96jsBxIISWE9fX86PiPHM5m2MmkH1p6kLuiuWOOIYsWtJzXOpOw9qiW4ndP/Ub6GN/am5aaKnUaRTPLKbsE0KJRRmmZUFQoRQqAOdGKnv7C7gjf93/+qdcO4RbW/bYqWQMpKtl80awYbYkRSvIqstx4JzkoryX7k/hIs4JFfRvnYHu3mj6CK48sMwxDIED+OQudjliJjTcgydu1K4vzij2SDbKE/KyEb7CQf5/SpbhJsDI9tyxDK5NwkuSsECT7bDSuLGUoTeR+T0ubT3j9Kna8HQ8HOGvqrspgGSNAQQe/t+VNeHYLJfukQMwBHpnGp+gU/elcxc33XvXH/ZlVLalUZpbMrESWK+UTAjqNarbczXPBYG2oJdjlPzfLpkM7Rt0qceD+rb6DHcsa3d0/07IXHccu25tgsLb+I5BjUZZJHU6hRr+7SuQMISl9wJMoPoJZq58YtpiUtNbcSqsrB2g66wWJ3G0QKlOQ0vWc+SylxWOodsv4YOuo+tdzIl0ujz2THOM7+6GHM/El8YquYBQAc0TIUTtuNNPSnPC1C4O616cl62bdsjWWEsDHQSu5qR4jypcvQWAtmPxQwQbwzDX66dKrN21da0LdpXZVzkGDqXaCe2wpHOltfdGnJpJ4nvfRFWlzXBHU/YRU7gbavdNjzA5CyuuhmNoNMOE8NxNq6rm1cYDRhlnyk6xrvVn5p4JmHiYY3Fur2RkzBtCJMZTHqRTKdJpOjOse5OVcjblV3wOOy3BAcaiQZ1kEx/3fer1z7if/AI2e2ZhZB9D1+2tZtw3B4i5icP8AtCXAlvRmU+YgScxJmT6+lXHm3FlrBt2hqyxlCMJmNTc2G20dIpFlS4bGWnnlTkl0ZZeuHMW6hx+U1pmDJe2CktpOmunXas7u8DvyfJM9KuPLjXBaVXVlZVifTQQCP63rFrMSyRTXNGrQZnick+Eyv8zYkENlIMQJBmCfb6/ao7lbmA4O8bgXNKFYmBMggn7U543gbjny24E7aDbTUTTDD8Gug/JOh3IrZp4qEEjHq5SyZWy28Ls3+Mi6gFlPChwJZWJMwq/N2I10pPI3Kxe9cuF/CS0CC5UMQ2vlhoEgAye3vUlyJxoYCxcjDXXvOCS4CZNPlUazHc06wXPmJRChwGbPIOW5lBzb/hJzEk61dGe2/wCUVRxrhsqn/wBf31/Gj6nTwo0nSTpVVu3Mzs20sTHaSTUzieWL2ZibVwDMfmGupnWOveubcuXf3G+gj+BqZZJSVNlex/IjrAPhk9M0fdD/AMCuCCrMvDLvg+F4LACWDRJnrrA/oUzXlu70Rx9f5UljbGMrFtj3+gNdbllgNQQPUGpPDcExIMDxV9fN/A06HCcTsxuOCDKnMQfKR1ilv8y1Q46ZU8JazOqjckCpziWGa3aGdSJPX77VK8v8pG2BduKxaYCTlyrp5iYO+oA9KlOcsHmw3lUeTWZM+uk9BWTLnXqKKN+DSOOFyl20Zu7yaE10sWwzZTpOx9f51ILy656N/tNbTlbZPlEXQqU/sBx0b/bRHgjev+3+dMGyXyI0UVSJ4K3r/t/nXNuFN6/b+dQw2P5DGaFPv7LPc/7f50KgNrLkFncg9flH6kTTnCYcM6rI1MSFAM+8SKFCsrXB0Mb9yJC/y7lUSSRtBIO/utKTldVBh3UH91zQoVi3M6Um5Pc+yQtcNVlUG7ehRIWRlI22Ht1rpbwlso0EyCdSB9Bp0oqFPib3CSdxG+JyKuoBJEzHcbfzrnw6+hQwg1kGfajoVsn+Fswp3NJgxtu2IU2ZA1AN64dfbWuS4W2thWFtQRoANRH1FChSRS5+hozt8CUxsH5E6fh/4pzd4iXkEKR2gwfzoUKsilTM6HfDrQzjMoUjURFO+P3gg1iNOgo6FLFKiuWSUXSZWxxAZthE7ZR/xUvbu+XTT2gUKFYs7aapnQ06Tg20ReNxIXr99f4V04digZzaiOw3796FCr8V0Zs3DdDqxj2hsjAADWRP27UjhmPY5oKxGoKz+tChV8VyVJ8HP9osxPmn/wB+lQl7joUkDXfoe/vQoU+SPQm9oJeMOVkARP8AD3pFvil2fw+mg/jR0KoHjJiv7YvDYJ9qR/bOJcwAhIUtsPlAk7+lHQqUNbBwzmB0hngzKsAvlywI0Osg66VZlxNp0GpkxoV27yftR0Ky5YK7Onp9TOkvyXghbXAsPYxVt7fmLlg6hQFHXyBu/Y/yp9jr6ZsoW4BtmFzK22mo0/I0KFVO93fg0wppxpUUy/xHEKxAusY7kijXjd7ZiSf9Z/4oUK6MXaOFJcs7pxW4N8wnsVP6mm54k3dvyoUKBbdHRcS3r9xQoUKmwP/Z"/>
          <p:cNvSpPr>
            <a:spLocks noChangeAspect="1" noChangeArrowheads="1"/>
          </p:cNvSpPr>
          <p:nvPr/>
        </p:nvSpPr>
        <p:spPr bwMode="auto">
          <a:xfrm>
            <a:off x="215900" y="-6953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QSEBUUEhQVFRUWGBgYFxQXFhcYGBgVGBYeGRgZGRYXHCceHRwjHBgXHy8gIycpLC0sFx4xNTAqNSYrLCkBCQoKDgwOGg8PGi0lHyQtLCwvLC4qKiwsLCoqLCwtLSwsLCksLCwsLCksLCwsLCwpKiwsLCwsLCwsLCksLCwpLP/AABEIALcBEwMBIgACEQEDEQH/xAAcAAAABwEBAAAAAAAAAAAAAAAAAQIEBQYHAwj/xABBEAACAQIEBAQEAwUHBAEFAAABAhEAAwQSITEFBkFREyJhcQcygZFCobEUUsHh8BUjM2JyktFDgqLxJBYXc8LS/8QAGgEAAgMBAQAAAAAAAAAAAAAAAAIBAwQFBv/EADERAAICAQQBAgQFAwUBAAAAAAABAhEDBBIhMUETIgVRcYEyYaGx8CPR4UJSkcHxFP/aAAwDAQACEQMRAD8Ax8Glg1xFLU1BJ2DUsPXEGlA0ox2Vq6K1cAaPNUDofeJqPpRi5v7H9a4ZvMP+39KAbf6/rUD2K8SjFym+aj8SlaBOhz4lSvAuELel7rslpSAWUSST0E6dQZNQBuVc+RMQrW3s3mKWrhuSyxOlsHUdVGSY+vSqsqajwaMLTl7iK5tsWLWINvDl4TyuGB0ddCcxOsmTsAOlQRuUriON8S9cuAQHdmA7BmJA+k01mmjCkVSnbbR2L0M9cgaBNPtEcjqWoFq5ZqLNU0LZ0LUktSS1JLVIrYotQzUiaLNRRB0zURNIzUJooBU0RakzSSaKIsXNAtSM1CakAyaSTQJopqSAURoTRE0UACaKhQqSLBQopoUBZ0mlUgUqgDtZSTFT/DrGHIAuAAaAt5tNdTIPYzEdKrttoNWrlMWRdFy8ZCEFUgHMeuadO1THFLI9qLsbS7D43yU9lPEtOt23pqN9RvG0bDedarVeguGYWxfttFtWRlyspEDLEEK34T2j0msU5w5eOBxlywTmCwyN+9bYSh940PqDSyh6b2uSZbm2brgmkR6t5wPUfwog2/8AXWi/6g9x+VTvCOUbl5C0XIPVLZaBvLfbvVcpKPYkYuXRXs1ETU9xTk+5aQ3LZ8RB82mV17koTt7faoAVMZKStESi48MOa0HhvLV6xYUPbYFrF64BEyHw7lRp1jp6VWeSuXv23HWbGuVmm56Wl8z/AJCPqK9Jc3MtnAYi4NPDsXCsdCLZCx26VGTHvQ2PL6bfHao8n0U0GpNOU2HNHSaOaADmhNJmioIsVNCaSDQJoIDoTSZoiaAFUU0U0RNSAZNFNFNCigBNGTRVK8vcHF9yXbLbQS7SAT2UZup1PsDUSkoq2NGLk9sSLIoorbcL8KUNhX8C3DCQWc5gpAykz1I/XaqJz7yCcDldGL22JBBUgoegMgSDrrEaVEZN+KLp4NqtNP6FMoqE0KczgpNChQKChQoUALFKBpANGDQShc1Z+T+DNi7wRdFUBrjdAgjb1Og+s1WFrZeQeVgtsMbb2yRDeKADc+Vg2XeAw01G1JlyenjlJOnXH+DTpob5q1x5LHewCsLKW8Q2HVSP7u2urAdAd/f71nHxdtIMTZdLxuh7baMIZALjEDYeWGgf6TWlXuGXFuy9hrqDzKwEkadF3JrHfiDj/GxhIt3LeVETLdTI8iSSVgbkmubo3JvlHR1uzatr/YhEI8T67VuXLl3ErhkW3ZUEQoRrkMyZdWAj6Qe9YWNLn1Na7ylzIGtJdJQMFgsYDZgApWSp6eo3q7Vx6ZTo+VJeR7zPhbudGaPOpV1BBjKNdZgwG/KqxyP8JWxeFvXr4uW/LGHHy52icxkE5Too9z2q9cuRirsaFZ88icwjzKoPeQD6Zq0ayqgZVgAQIHQDQCKfSRai7K9bJKSS7Mo+CvI72Tcxd9WRiDbtK0g5Z87FSOpAA9mqc+NHFvC4XdXbxilpe5JYO30Co33q/wBYV8f+NZr9jDA/4atdaOjP5VH0VSf++tpgu2ZJmopoqE1ABzQmkzRUAKopoqBqADmhNJmhQAdAmioVIAmhRTRTQAqhRUKAATU7ytjFVxmjR1bL+8ARI1/rWoI0aMQZBj1ooaEtrtG+cN56LlWAkl8ttDJGaPmJH61IcyYa7iUAvNZW3cXLcR4JUnfKe4GxB0jrWdcr8bvYa0raK1xc6gifKdFf0mGIBid9qnsIq3c917b3LzA+G6OFS2CIZjcuHyiCZAHcQd65mqm5Z278nbwYo+kmq6+5knGOGth79yy5BKMRI2YdGHoRB+tMjVn524fbtujWzbIcN8lwMPK5AEbgABROza9jVYNdGN1ycTIlGTSCojRk0RNMVhUKFCgDpNGKRShQSjR/hFwRXe5iHUNkhUk/KxEs0d4gAn941tXCMJl1jpoO1VL4M8uqOHJcb/qM76bmGKif9orRW4SkaZh7MRXNyYMmTI5ePB0fWhDGsa+41xWKCDpNQHHeEYbHWoxaZgCMjoIuBidFRhrr+7tR8y8tsR5cTcAMjK6ownp5pSB7zTLly09klbgLvZYgiAQS40dRuCQIiSBrB1qY4MkZ7m6RMVilDjlkRiPgfZONW6LgTCmGayxJfN1th5+X1kncetW658O8IMPcs27KWw0lHWS6uQNQWnqo0GhFOb3ECCReQMpXcHRSTARmHllpG3btT7BrCEWiRmMBWYEIRuFIJPfST9K3cMzNSj5IXkrlf9mRJgsF+xb5yAPaKsquocgaEn76T+lC3Aux3WfzpjxvFG2VYddI6SSI/j9AaXEtka/MWcnknb+Q9x+LFm29y4wVFBYk7KoEsfWvJ/NfHmxmMvYhtPEckD91Boi/RQor1TxLE2vAJvFBaI8/ikBcnXNn0jprXkzi5t/tF3wf8LxH8P8A/HnOTQ6/LFW2UjGimg1FQAc0JoqBNABzRE0U0CaABNCaKhQAJoUKKaCLDoRQpQoJCo61DlT4G4jEJnxJ8FXtFrcEFw8jJ4iR8pBOxnQbVBXPhNxEYnwP2did/EBHhZZjN4hMfQw3pUWFFPs4ZnYIilmYwFAkknsK0rl34J3bmV8VdW2u5tprc9sxGUH6NVp5c5Bt8LVrlx1u3CSviKNFA/CBuCdCZrhxznkgZbOh6t29h3rn5tTLdsgjp4dGnDc2PcRyVhrahbKFYyksxLl1VQmUz1gDaPzrK+aWFtnRHIgwUkkfy9q0HlvjN18O73WlluMFMf5F6VTOcMl3EjxYQ3QAbqrpIDZSQOhJUEjoKz4W/WqRuyR26fgo1FXbGYVrVxkcQymD1HuD1B3muNdlHnXxwCk0KM0EBUKFCgBQqzfD7ldcfjVsP4gTKzO1sAlQBpJIIAJgTG5Aqs1fPgxedeLW8pIGS5nAjzLk+XX/ADZNtfzqH0NDs3DlHCjD4SzZtmbdsFQWnN8xOsQJ11261Z4MU2wmF1zPueh379KfzS4065LMsouXtKjzf4qpnV4yg+RgMrdfm6Hpr+lJ4DiVKt4ZF66VVmtnyiIGmYzqsxr1P1qV5uOXC3bnW2jPpv5VJ/h+dedr/PF/MXsFrBYEHK5Jg9JPT+pp1DdZasvsSPQuPSbJ/aXtWk385AAbv8wHTaTVU4dzlgvEGHw2KjIyu96AVuFgysBmEROSTEAERsSMPxLXbrxdd3MgeZix19zUvyxg1tMMTeg20fJkO5fLIJ9B+oq+Omv3PwVeo/w9JnpSPPbf1I01EMJ37SB9674iwrFS0eUyJ7wR+hP3rKOFc94p1K4SyuaI8S5KqAPlifmaOwjQVaeBcdxV2P2jDojgDz+KG12JVFTSf9VZHlxpvkseDJSdGQ/GnHs/Frq5iVRbQUEyADaVjA6asT9aoJNXP4vk/wBsYgn8QtEe3gqB+hqlU6dq0UNVwA0maOkmpIBNChQoIsFChRGgA6FEKE0EB0VFQoAVSlNJowaCT2HZxJFlHTKR4akKNtVBB0/DsK7YDiAugEbkAwekj+vtWU/Cfi5/Z7edyRkZIYkgZT5Yk6RArRsPjmFry2wt065FOY5ZgtH5wazQzXJr5Gyen2xXHdU/qK4vgEZpYqpcZGUjMtwbwwMa9iNRVM4b8LR4rNdYFcxygB/lnTqNxA6+9THF716QfEJGZcwK5TuDoCNtKlsHx9czAEkCInrpuOtO4xkx08kI8ETxnk9BhwlgKhWdBorEnUNOzHoTvsawjmXhl4veYhgtp8sHoRv7GvQHHOa1VSAs6GQQMpEazNUBeK271pjeQOrM1x0UsM+pjNcZYAygEwSxnQa6UzhskpQXJfhcp43HI+DIuL4gOUOTIQgVhruDvr3mo+p3m4lsS1wspN0ByFUpknQIVI/CFAkaEQag4rVHo5mT8TsSRRUqiIpisKhQoUAdbFkuwVQWZiAFAkkkwAB3Jr0L8PvhdZ4faXFYyGxMZgpgra7BR+K50zesDua98IORPCtrxDEDKTPggjVUA/xIP4m2XTQSeojULt1cwZ43nrOafKo+gBj0ockjRDFu5ZL2cVmJ6ARM+uoH9elFcxKkmWgaAdZO509oH1qvcX46qW/NbLM5ZbduAZOio3sWgSfXtXLB3by2288vmKyI18ix7HMxMetTdg8RacRZW4jW2+V1IPTRhlO/WsJ5s5DTB31/aC5sAALdtAB+oQGfKWAGtbJguIENDklj+EAkzHU7D8q78QwX7TYK3bajUEK8OND1irMWWKfPRXKEomEm3bxV0tZXRBaBJEFioaWCyYMBZAneuuJ4ULXDrN65Kq+Kdip2C5WVCQesq35VZsVyl4LubeUFmcKJlZYEjoJHSod713F4oYW1/hWUDxkt3AAGyqctxgJiNZ6tXSzY1PFsuk+2Lhy7J7mrHnA+LW5zWwzjuAY++1WrC8Ue3BFm4wPWGaZ7FVI/OoLC8uYpJBS1eEyRdsyQT0R1fbTaNKe4TCg3kRrV9dPNnzgOZ0RWZ2OX/KN9J00rmw+HaWHLk39/7GrLr8uTikhnzD8NDxe4uJW6lk5Mh8r3JKHy5pCZSASDvsKovMHwZx+HLFFW+gEhkIDN3Atk5swjYTPSa9GYO6BbEgKANhoIA6DtUc3FhculbYzMkSJAChplvyiemtJUW6iqRnvnk8jlaSwr0PzB8EMLirly+L121cuMztARkzMZMLAMT61lnxA+Gl3hjBsxvWG0F0LGV/3HEmD1GsH3FQ0KUmhFGwpJqBQUcUVGaAH/AAzhguK7M4QJET+JiYAGvufpTbGYcIxAIYdxUvg7d2zYR2BW27llIMFoA120HY+9MOI2XIFwqchJCt006T/zvXQnjisSqPNJt/X/AKIvzYwoUcUVc8kVQoUKCUaL8LuIhg2HO8kgHqrb/n+tXrDc6Jgbow983i7NFoiGGUwAsnUAH3rFuVsW9rF2Wtgs2dQFUSWDGCABua2Xm7gy3VtX8svb2MwQG8radSPyrnTgoZ1Lw/3Oviyerp9nlErxbnsXLbWchaRBLQIPQgqelPMJgVbDqWGh/rfcH1qMwPw8dnVhcUiNTrPtBq3WeHXLdrwyoIGxG326VsatcGWMlF0ZZzSHB8Nr1xrQlmJMgIokzG5Og170MFb8Xww5jCrbtk+GR4l3MAAoJ0XzaEeh1pzzthDkuKVOZsoUDr5tffXpXLg3B7mFFnxsJevW31BUqlrMToLh1OXr0BNK2+2zoOMdm38k/u/BduIcjcOvogfCg+TKGzMrqokjLB3kk/XrXn/inKN9GxJW1c8Kw7qWYQQoaAfXSCY716XwV9mgC1bUldDMhY/7RpWY/FnnAIxwNs+JmUm6x2UZSUQR6w5/0qOpq3Et0XN9eDl5IpPa+zFqFGaKmMoUUKOhQB63xLg2vEWEUAEM6kQuhAytB7aGDUfwjBXsRaLXTkLP/dkDK2Tq3v2/nSsJbK/3b3UcE6oQCQJkaSdfpGnpTgcSFsn/AOTETo4UwPcAEHTrNLaN+2Xh/uSNvg6+LnaWyhAuYyZXNGp/1TSMbh0CsqkZjmY9fM5B/gPpUS/NluBF1rg3LKCuUbagAdjvSV5gtuUNsqqySxck5xGus+xmTU266EWOV8sf4zBvbwwfMylchbw1AaIhhpuATP061z4RxVHLIcxIInxHLEkd1b5T6Cny8Td108HKdM+csuvYQAfvXPE8DtuC0IzhgxIA1MAMPyn3qt0+gTcVUyH45wgo9y+jAWgj3mBJYi4tttp2U+UwOs1VOReEDDtZaPPdw1tnJnc3HI37qU+1W3nDigw+FYNANybaBjpB019DJOlQHBeKeI1kQwyWltmYibcTlI3XzbnXp0rpKWR4+ev8MzbVTaLreOVZ7f1NQvBMR4vEbgMxatBte9xiBp7KamkOdKa8MwXh3cQwjzFFn/QsfqTWFsPI84xicti4w9APaRP8aqzcWuYK094p4gvPKjYKoIUT31LGO1TfONzJgo7soP6n8hWYcQ5re9ZbDlENpjqACSumkvOmuu29SpKFtj44OcqROtz+t/Mr4gpc0ygKQqAGfuTGvYR1Nduaef8AD3cFdw7ZbviAK6qZyWzu2aIDAiQx0mD0ismu3ZCgSIJkydRpqfbXT2rstgP4YYZs5ywdyCJie0ifpW5abfG1KhMcuacbIPjWEsqQbD5gd1LZnVvWEVY9iaiqsHHuXhh2lXD2zsdQQeqwfmj94aVX5rJPHLHLbLsJ9jvhXCrmIui3aEsQTuBoNzr+g1qyjgVjDn+8Ba4ADFyMgnWcg39iTFRvKGItLey3LbMWjKymCsGSPZoAJ6RT3iizimYwBMKuvlGURM10tO8eDC80o7ndfQhR3tRTJTEYr9phLhVp+TITAyideg20G9d3nwsjpFuIyZfLA9Tr9e9Q/DOIm0XBMzB7a6gj2MD7Vx4hxosAF32Gvc6a/eteP4tCrUPc+/7B/wDHGPMpBXeV/FTPh1OpMLIPtpuAYIB7iq06EEg6EaEdiKuaY82ibWjR5WEzJXVTpErv6a1VOIgeM8AKMx8o2HoN6y67DFQjkSpvtITjpDerHyZyNf4le8OyMqiC91h5UX+J7AflvVfRTOg/r2r0/wDDjmqzj8MjKgt3rQC3UVQo23ECMh3A6fSuTTLF+Z15W+H+E4Ykoua5ENeYS57xHyj0H51xxYVrr5Wkgzl7HfarO1typVtYbykRLDcT0Hb6TVL4ry5i7Be5Yy3Q2pn5tehB+0g/SqcmH1YOu1yvqbNPkWOXL7JjA8w4cXYuX0DiJDHLlPYA9fWrL+1J+8NdtRWJLZu4q3+0ZAzAHOE0YZTB8p3IjUb1K47HjFYFAJZrbQ8GMukAkbkGuph0vqQi2/qZc6Sm6NUxmDS4hDCQYH57yKYnCLYtszDMFVp3MqFJI8xMCBECsqwV68PIpZF1+Vmkn3mpXB4bErba7exL2rKgm4XaQEO85upGgG8mr5/Ddq3OSK453+HwS3EecLVrAviAMqZYUd+yj66V564gl+6WxNxWIuNJc7EsSB9NCPpVj45xtuJYm3h7IKYdCFtr2Qbu3rFabyrwpMRhr2GxFv8A+M+lmdCEVQuYdjmGae9JOKmnt6RDZ5+JoTUlzJwNsJirlhjOQ6N+8vQx00qMrnNNOmSHNCioVAWehMfxbD4h0BDeIHPhshIuAsQcwKwY9NtKlMTwa5dvWbZkrIa45HmKA+UOO5IP+31pHAeVLWFvYW0mpsW7ju56uwyA/wDkxFWdEILOCcxMkCNVAhV1G3XTvSOos6EsspcIYXuHIhS0iiXJzGAJCgsf/LKPoa58b5eRittFAUWriCB8pKMVP3UfemWBbEHGONWClnW405YaALcj90ltB3qVt4u/4mqIxg6qxyxB0MiR9Jn0pfUQssMk+1/yZdw/hb4e9ma22VRccDMwUhGg5VBjfoavHL/Ma3MgWypESY+bSNTAiZqRTCm7duIyhS2GdCJkBmcdRv3n1qrYnlm9h8J4uFBW+jus6ahmhQQfUrr701Jh6rtxl0XjG4aziiUxFtStsqbbMFPnYaMnUEbEEQfaaqPEeDXcHibc5TYIKowmZ+Y5h0J1+1WBb9zC2pvrbNxQn94WyrmZB4jAAdGEQNT3GtQfM/HFbDqys11xdQox8oMyIVfwrB3bXTrWuOOdX4/ToocopOnwWnhd4RP7up+n8yBS8CAWidiXYdTOxP1qFwuJItDuQPLOsdB7kyT/ACqxcNwmRAOp8zH95v5bD2rMVlV+LGLK4S2q6Z7gmN8oBJjtqAJrJMCLyZ8oyq3XSYG/mPlH3mte+IPCjiWsqPlRizb66bAgHpO9RS8tIwBCIwA0yRm2hRB9t5rVhxYZK8nf6B6s4L2mXf2ezjORFssRccebJGwZV1E6enmqwWuKWbqAS9tVn5FSSw2X5SV33BmKau72MVcs5Tq0hCInMMpBHWRA+tMOPcFuIzGyjWnAJa2kjMok5h0MDr/lNdL0YQdt2q6+X0CE5V7O/wByH4pdNy6UcKCv4oOzDNlEbgdJ9dardPkxBdiWJJ03JPTua7ctcMW/iVtu6IupOcwDl1y+5P5TXLzSU8ja6v8AQinKl5LBwvlNrCi7cdQ7JKABmUSB8zroCQYETvTnitm3cQSxDqNG79999frVjw3Drj4V7TFUlRLdzmmAuwAAjPrp2iqndW4ig3EYBpgkHWDBjvWiGpi4PCnwNmwuNSRG28LB80PIE6ECI276g+lO8PwVLhPhqysAT8+m23m7+/auuPUKQQ05rcj6E/wipfG8St2QLfgs0quYrcCgEDeFBkg9W1mph7fYkhMVTW6bKtxvhlzDeGzvrcWcsEOgG2b3nTWol8UzNpInoCT9quHHLiHCultYkZy1zz3DBJ3I8p0Ooqe+AXC0fEYi7cs5wiALcIBCOTqoB/EV1mPwnvS6tZMKUX0+eyXtcvb0Xb4X8nLZ4ehxeGXxbjFj4iLmUDRJ66qJ1761crOItWCyWrSW1gNCgLLNMyqjfTeiwzMPER/kVpt98pggfQyPaKRhOIWLl1yJFy2cjSD/ANvuNdPrXOUubNGzh3zRJYW6YliCTqFGkD6/rVf5t4my4TEXLQzMiuI8QCCBvlncbxvpT8ot68C/zWs6hRrJfTNrp8o/M1DcycFuOpsWcgN/xGclAM0x8zRp9NdKbtqhIxSbsonL7OuHOS5/eZvFB3Dq48wIPUMCPcGumIxd+2BiEw9t5BlrPiKfVXAlZ9wPervf5EVbSmwAlxRqQTDyBI1211mKpOPt3LTsCjGTDotw22nuNd/vXXw5lPhcMqaIB/ie1onJhURv82cx9NP1qpczc4YjGkC7cPhrqtseVAe+RdJ9TJq5L8PkxRYoMTb6g3yCs+hmT9qi8H8P7ljFqt1FcdNdCOjf+6MkMk+BKR05L4ati34lwf3l2cs9EH/NacMOXwieHoVHliojDcPRr6hIeAASNl9jt9qvHh5VVO/yj0FWL2JIhsq+N4Rh8Xh4xNtSY3MBgY3RhqDNYdzTy+MJfKI4uJJyuPTcHpI200rUPiFhbr3LdrDmPEeDlJHTUk9uulRvPvKluxw62qCWtwcx3J/EfrJ0qrUYlKN+QTXgyehQoVyhqPTuExa3Xv3LiuihghRgPMoH1BXUGQahsfx+3Ytsp0E5gFzHWTIzSdI/QVmX/wB1sUqG0VtssyT5wxPXUNGu21R3/wBTW7obxQVMyIlp/Lp/Gs7xyb5Oms+OqiyycQ+IuJnKnyZpAnWBsC3zfSetTfL/AMRmuSLrFCCIUayPRie/vVd5Z5fXGIzo2UA5dV6xO321qF4zwZ7F8KJmYUjcnbSPeqvUg5+n5Q/pzjD1O0zbOHcW8W8jW2Aa4pFxih8xA8uxHYifSpy/duNba2baszISWzBRrOy6ncCsNwq4q0xVmYMpKkEkEEGCDpvNXzlPF4rKXvXMiW9IM+YttJAmJFXKEv8ASypuL7X8+xf8HjbWIti1dIZmXVSZOo+4671UObeDnDYW2LTw4cWwoBNxjMhU0I7mTsKd8Xu3bT4fLp4xJKJ5ZOUbsNWOp1Pao/nfFXFbCoFAtuC+csxbxF8rW8xJj5ht0Brq7ZQgpJ8MwzUGwsNjBaUZiZUeYjfxCICqT+6s/X1pzxni73EDWcUcKAR5i41H4iQ/lneAD09ahuM2DbwiFEN1szZ5YWz5hEpp0I01n1qscK5GGOt3br4i6LitADKH6bN5t+mhrnNTlKl0bsbwQwbmrlZYObOLi3atlMZcv3Cwi6rKVYA+YPkAWNBoZI71YOVseHSR11Hp3H0M1lGLwFqwDbl7sXGQqCVm4NM3l6biKtHJ+Pt2WCqWSTraY5gGO+V5noJBrasMp490V0YK9xceaeHI6i94Ya5aBK6kSDuDGpA3j0qkcUU2rCl8uHtDOpZNWUXAJVVMnM2WZ9DWkYg5lnoRrWDc2cAe2zG2jm2lxwzAEgSQVB7aVOLI1FjxybPBC8JUG4AwzLvlmJgaCQZEmK1fgeGAtMzW7OVANFtIGPmAgOdt4nXSs15dyC/bkTmUx/qPU+kA1rnA8YLNu55A+ZQADGnmE7+k1xdXmcHFJ1Z09DgUsc5NW+Ch8U4heW8FuOcoMjLAKmCBl8unb2mm9/F3LhU3bysB5UUCIG5kDSdvtUhzCEF5XYSobVQYkSZAPeOtRfD+XCB4l2cu4QNqBuJPeK3fDP60HxyvPgz/ABCCxZEvD8HO7aHQSAT76wTp20rpwvGs5Nq2mo3uMdANdSsV2w1y0xJ8FSD8slp0+sUgiB/dhVzGNNJ80N6kAVs02qWPJy/rXy+5mnppT9yVIY8dui0CiNmL/OSASR6EbCr/APA/lXFK4xgvC1ZeQbUZjfRZBkSAoDbNvIMaEzRuLcoXTaOJtt4qayoBVlA7CTIHp71t3KmOS3gMK1o57SYdCSNT5VhgFH4s0iPSp+I5XKaaVR8fQqw4748k/iuPrZuMpWfIHVpOskiCDttTaxjGIV/BHiXdNNsgMguI6Caj8NgHvXrV9gMoSLynSNM407g7j1qcwXH7d+4UslXQA5ome351z41Jco15IqD9vy5+o0/srxSyyUS6WLQYuFRpAJ6Tr7GpXDYdbQ3YxoofdYEb/nXLCYgPmZZ8Qf3cRHh67QfoZ9BTHmDmB8IFAi6XMBTpt3IG5mrIRXgqySldMm24kgBzEaRP1MfxFcOJ8BtX/wDEUMPzmojinGkXITbP975WUiDpofN6ae+lTF3iPhqZa2oUCTcfLE6CSRFS2k+CvY0uCuWOBjC+IRdRZBKq4AVQo1zMo00gSagRjEe+9u8oV9AyMdROqkMDDKRqCND2qw8V4tZOdMQgVXBXxRcTIxYEQCxGsa1kXErjPiBdD55RQWnQZP7uCZjUKG9JrVpNS5ScXyNlxcWzTCcPg1LMwH+VdWPpAqTwuOVkN64w8wkCdAnqe3esfvc4LaYZbWZuk6ie+tRWN45jMWYeSnS3OW3PqBGaPWtc82JLmRR6cn0jUMBikxGIN4EeEkhW6M3UjuPWo/nfjVk2HzMMo0A6k9hVAx/FrlmyA9xmLKQiqQgQj/IPw/8AFVPE417nzsze5quWthJOkM8bhwzgTR0mhXNAO+8ux9T+tIoiaOpFNL+FWLizeTs4P3WP/wBad8Q8+IsiYm7mmYICeaQem1R3w3tZbFx/3iR/tj/mpCxhy+LZpkWrckf6mA+n/uuFOLeom4/zg9Jilt00N3X+SycS4+TcteIi3RbLMHLMpHl08yDWTJ96Pi3NNprDiytsAkDMGyl4PQfnrroaZcLC3HKuvcANBkdxB2qrngXiXL1qyuviSJPRVk795itej1rjxk5a8kajB/s6+Ro3FeNh3w7W7i3jbuJIUqoUGPlnUjuSdK5c3Y8G1lz2C9q74q20cvc+Y5kygdm37is4wPDSi3rjKfIUTb8ROZvyyj60y5cUXMTiWmNIDDcSTBH+0V25516X0/8AbOO637a7NG4ljmbDqzLlO7L20MCmnJGNy4bEN2Jf7Co/juPy4dF8TMdmn5jpGY9ppnwnFhMDiddTauH6EhP1P5VSntdlKV8FTOOLXR2Jd/ZiTrNSmGuhTJJCqAxI0OhnSq4vzqfT/mpwIGkfvLlP1EV0NHJvE19SJ/iNc4PxIXcMjqdGAP0I/wCahOIqLN+QVXxDm13ZhoevaKY/CriWfDG0x1tkj6fMP1I+lSXPeALWVyzmBkQ2TfQye2s/SsMXTe0Vld43gbCul0Wwl2dPD0zTuTbGnWZqWwF8FCfMPdSDrVAxGKyYm2pYuwYZ3PWQRAnoK0LD38o9x6/wrhfEnFSVo9D8K3SxSp+Smcw3wzRDiOpX+dTnAraXsLcEydQD2kafnULzNe/jSfhtiSwvW+wW4B7Eqw/8hW74fPZjdGL4nfqq2MbV+3bYhnAiRl1PXXYUtuNWl2Un6AfxrnzTw/w7pMaNqp79x7z+tQmBttdupbXdiAP+fpv9Kd4lJ8lC1ckuDWOUscbuH0WBrE9jr+s1QuVefLvD7zZJuWCzTZLELq05lGwaAPfrWlcLtizZW2AYCgD+vv8AesQvIMzehOn1rpahf0oxfRhU3u3Gt3fiHhcQ9x2uXsOt0wUgsGygaNlMdd9qmeS+dsIjmxbdFZmnxW08UESFDnQFdo/nWHL/AIUjo8/cCit3j3rBs/Mv9X5o9U8S4xasselzKCzk+TKN82vmIXYfnVSxXErd7iiKLbeBp5rfV4mSOmsDTWsTS+wBCsfMIME6jqD6V3w/Gb9uDbvXFImCrERp0qNr8FsciXa/U0n4i83thbyWbKIgTzwWNxmLaZiTsYUCDNUfifFr+NZsReYtrABOgHZVGgFVnFY65duZ7rs7mJZmLE6aampzA38lpgdt/wCvrSTuMVQ2FrJNuQ1d2ci15iszkB0zd42B9afMbmlsKAF1gHTbc96jsBxIISWE9fX86PiPHM5m2MmkH1p6kLuiuWOOIYsWtJzXOpOw9qiW4ndP/Ub6GN/am5aaKnUaRTPLKbsE0KJRRmmZUFQoRQqAOdGKnv7C7gjf93/+qdcO4RbW/bYqWQMpKtl80awYbYkRSvIqstx4JzkoryX7k/hIs4JFfRvnYHu3mj6CK48sMwxDIED+OQudjliJjTcgydu1K4vzij2SDbKE/KyEb7CQf5/SpbhJsDI9tyxDK5NwkuSsECT7bDSuLGUoTeR+T0ubT3j9Kna8HQ8HOGvqrspgGSNAQQe/t+VNeHYLJfukQMwBHpnGp+gU/elcxc33XvXH/ZlVLalUZpbMrESWK+UTAjqNarbczXPBYG2oJdjlPzfLpkM7Rt0qceD+rb6DHcsa3d0/07IXHccu25tgsLb+I5BjUZZJHU6hRr+7SuQMISl9wJMoPoJZq58YtpiUtNbcSqsrB2g66wWJ3G0QKlOQ0vWc+SylxWOodsv4YOuo+tdzIl0ujz2THOM7+6GHM/El8YquYBQAc0TIUTtuNNPSnPC1C4O616cl62bdsjWWEsDHQSu5qR4jypcvQWAtmPxQwQbwzDX66dKrN21da0LdpXZVzkGDqXaCe2wpHOltfdGnJpJ4nvfRFWlzXBHU/YRU7gbavdNjzA5CyuuhmNoNMOE8NxNq6rm1cYDRhlnyk6xrvVn5p4JmHiYY3Fur2RkzBtCJMZTHqRTKdJpOjOse5OVcjblV3wOOy3BAcaiQZ1kEx/3fer1z7if/AI2e2ZhZB9D1+2tZtw3B4i5icP8AtCXAlvRmU+YgScxJmT6+lXHm3FlrBt2hqyxlCMJmNTc2G20dIpFlS4bGWnnlTkl0ZZeuHMW6hx+U1pmDJe2CktpOmunXas7u8DvyfJM9KuPLjXBaVXVlZVifTQQCP63rFrMSyRTXNGrQZnick+Eyv8zYkENlIMQJBmCfb6/ao7lbmA4O8bgXNKFYmBMggn7U543gbjny24E7aDbTUTTDD8Gug/JOh3IrZp4qEEjHq5SyZWy28Ls3+Mi6gFlPChwJZWJMwq/N2I10pPI3Kxe9cuF/CS0CC5UMQ2vlhoEgAye3vUlyJxoYCxcjDXXvOCS4CZNPlUazHc06wXPmJRChwGbPIOW5lBzb/hJzEk61dGe2/wCUVRxrhsqn/wBf31/Gj6nTwo0nSTpVVu3Mzs20sTHaSTUzieWL2ZibVwDMfmGupnWOveubcuXf3G+gj+BqZZJSVNlex/IjrAPhk9M0fdD/AMCuCCrMvDLvg+F4LACWDRJnrrA/oUzXlu70Rx9f5UljbGMrFtj3+gNdbllgNQQPUGpPDcExIMDxV9fN/A06HCcTsxuOCDKnMQfKR1ilv8y1Q46ZU8JazOqjckCpziWGa3aGdSJPX77VK8v8pG2BduKxaYCTlyrp5iYO+oA9KlOcsHmw3lUeTWZM+uk9BWTLnXqKKN+DSOOFyl20Zu7yaE10sWwzZTpOx9f51ILy656N/tNbTlbZPlEXQqU/sBx0b/bRHgjev+3+dMGyXyI0UVSJ4K3r/t/nXNuFN6/b+dQw2P5DGaFPv7LPc/7f50KgNrLkFncg9flH6kTTnCYcM6rI1MSFAM+8SKFCsrXB0Mb9yJC/y7lUSSRtBIO/utKTldVBh3UH91zQoVi3M6Um5Pc+yQtcNVlUG7ehRIWRlI22Ht1rpbwlso0EyCdSB9Bp0oqFPib3CSdxG+JyKuoBJEzHcbfzrnw6+hQwg1kGfajoVsn+Fswp3NJgxtu2IU2ZA1AN64dfbWuS4W2thWFtQRoANRH1FChSRS5+hozt8CUxsH5E6fh/4pzd4iXkEKR2gwfzoUKsilTM6HfDrQzjMoUjURFO+P3gg1iNOgo6FLFKiuWSUXSZWxxAZthE7ZR/xUvbu+XTT2gUKFYs7aapnQ06Tg20ReNxIXr99f4V04digZzaiOw3796FCr8V0Zs3DdDqxj2hsjAADWRP27UjhmPY5oKxGoKz+tChV8VyVJ8HP9osxPmn/wB+lQl7joUkDXfoe/vQoU+SPQm9oJeMOVkARP8AD3pFvil2fw+mg/jR0KoHjJiv7YvDYJ9qR/bOJcwAhIUtsPlAk7+lHQqUNbBwzmB0hngzKsAvlywI0Osg66VZlxNp0GpkxoV27yftR0Ky5YK7Onp9TOkvyXghbXAsPYxVt7fmLlg6hQFHXyBu/Y/yp9jr6ZsoW4BtmFzK22mo0/I0KFVO93fg0wppxpUUy/xHEKxAusY7kijXjd7ZiSf9Z/4oUK6MXaOFJcs7pxW4N8wnsVP6mm54k3dvyoUKBbdHRcS3r9xQoUKmwP/Z"/>
          <p:cNvSpPr>
            <a:spLocks noChangeAspect="1" noChangeArrowheads="1"/>
          </p:cNvSpPr>
          <p:nvPr/>
        </p:nvSpPr>
        <p:spPr bwMode="auto">
          <a:xfrm>
            <a:off x="368300" y="-5429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data:image/jpeg;base64,/9j/4AAQSkZJRgABAQAAAQABAAD/2wCEAAkGBhQSEBUUEhQUFRUVFxQUFRUUFxcWFRQYFBQVFBQUFBYXGyYeFxojGRQUHy8gJCcpLCwsFR4xNTAqNSYsLCkBCQoKDgwOGg8PGikkHyQqLCwpKSwsLywsLCksLCksKiwsLCkpLCwsLCksLCwpLCwsLCksKSwsLCwsLCksKSwpLP/AABEIALcBEwMBIgACEQEDEQH/xAAcAAABBQEBAQAAAAAAAAAAAAAAAQIDBAYFBwj/xABDEAABAwEEBgYIAwYGAwEAAAABAAIRAwQSITEFBkFRYZETIlJxgaEUMmKxwdHh8EKSogcWI1NyghUzQ2Nz8SSy4oP/xAAaAQACAwEBAAAAAAAAAAAAAAAAAQIEBQMG/8QAMBEAAgIBAwMCBAUEAwAAAAAAAAECAxEEEiETMVFBYRQisfAVI3GBoQUykeEzUsH/2gAMAwEAAhEDEQA/APMAhAShQAEsJEsIASE4JEqABW2ZBVAVcYMkmMmpsJpVozuD/wBwodIOF8H2GDuhvvVuxPDW1SYi4BiJHrDAgbFDb33CBcpOloOAMeGKh6nVR+XJNUcTUpCTHo855lrXEFcMunErvutEvYAxgJs8zBlvUdIGKz4UokJ9y3QaOjnb0rB4QpaTj08HEdJt2dbYUlkpzS//AEaf0p9Kzu6ZuGF8d3rIYkLpBrYcA6ZqFxOWOV1UAFdtghhnPpnnjEKmxNdhAAmPGKllROzUhDUJUIARLCEIFgIRCEIGEIhCEACEShAAlhIntOBQA2EiVCAESoQgBZSpWsJQgBoToSBKUgBKmoQA6EoTQhADlbbkFUBUlKoUmhl1rf4dUSBLBn/UFDbaha8NMPbdZ6vdm0qZlK9SrR2B4dcSq9rrQ5p3NYJ4AbFEmspZL7mjpWROFnOf9Ds+K4AXdL5rU9n/AI5w/scl1S1ZNrfLgeibF67g50g+oYjDPwjak5qEd0iahKyW2Jz7K/8AhAb6rR+lLRp/xmkY9ceGO1dnWOz06Foc2g0BgqUzcOIDrnWAnECcYOUrjWZ3/kN4vyGH4tqIyUo7l6kJxcZbX6Baf8s/8z/cqoVu0maY/wCZ+fcqkKaIChRuzUoCicpCEQhCABCEIAEIQgAQEIlAHWpWZhaIP6Wnac5KX0Znf/a2OYK5oTS5R2ksiVB1j3nLJKPV8Ul1Pa+BAUhESVLdSOjYgQiUpAnOagCeiOqPH3oRR9Ufe1C5skQJUiUqZEAlSIlAChCUFBKAAJ9PMJkp1PMIA6NnrBrahM+qMRs62aZbq723S15ulrTeIEEkeSQUS5lQNkkhougSXS4CI2rv6N1QqOIdXIa260GmIJMDJxyb4Se5V7LIV8yZcoqst+WC/fwSaJ0bUrPYXH+EKLS/DF7i0ktECYjErSaR0m2y2R5ptgNaLt2LplzWt7wSQD4hUrdWFBgudUNADIwiMMBwVrR9qq2iyhtmpt6oNPpKoBxc5t9zGH1oOMmB1dsLKsslY1NrjJsxqjRFwi/mx3PP3B5BNYOD3VGvIcIcbzARgdhEKvZbnTN9b1xsEZr2KnqhZXAF9NtW7dh75LiWiLziIknEmcMcAFhdcNWqdltVndRa5tOrJEkuF5jsQNoEObgr1OrhY9iMi7TShmWc/UytqIuCJjpX4nftUDGTslWbXThgG0VHuPAHL3KqCr3dFJd+QcMVd0Hq/VtVZrGNcGuMOqXTcYACTJynCInMqnTYS4DaSAJIGJIAknDmvZ9C2b0WxU6JwqBsEFxqAOJJdBw6t4kwIAlVdTe6orHdlrTUdWXPYwWm9FWayg0uhL3kAio55Lu+B1RO4D5rOixB/q4O2dk/LvW31p0Kzo6la9UqVBcxBBa0ktvE4YNAkRJOSx9OuAUqJOUM5yzpqYKNm1pJemDlERgcxnwSKxbzNRx3kc4E+cquri7FFrDwCEITECApaVnLhIhPFjPBLJLaxjUrmAHGPAqT0YfZUJZjCBNNEhDOKC8bhhOMGfqonOQwkmAc8EYBMvWGnTxvl2yLoEGZmZ8FXfZXuJutJgCYCQs4lAB2OdzKWAGUrM5xOBwBJncF0XaCJu3TeJgmBgBvvKjdOOJWg1Wd1XTvAj3wuV05QjuR3pgpy2sg/d6oMIy70LeP01Uokso1KjWD1W3mmL3WOQ3knxQs/wCKs8F34Ven1/0eSIlSBPFQ7/ILWMohCFK50oBQBGEKQlBOfcgeCX0B1y/Au5Z48lPojQz7Q+5TwjFzz6rATEneTiANvNUfSnXbsmNy1Go+kblWowkC+GkDeWXpHfDp8CuN0pQg2u5Z09ddlsYvszTaK0BSsw6s3iAC956zju3NHAKa126nTBcTeIBgbFatlgbWZtx3Zg7xxXnWm7BWpVAKri4E9Rwwa6NkbHcPgsaqHXk975PRX2/DQ/Ljx7ehatdtfVqgum6GYA4YuMn3Lv6t62CgxlK7OF0cHOfAJJ2YrKlmQEySTnv9UeZVWs0uPUkNaBiTmQAC4bpOMbMpK0ZUwktr7GJ15xk5erPY2aYotqCmXQcb3W6uDiBkMOa6Gl9EMtdAseACOtTeMbjhkRw2EbQSvL9TLIK1Z76hNTow2GzIkzBdvheo2G0k9UgtOyNvAzt3HwWTbHpWYi+UaDTuq3tHnFo/Ze8sNyuL7SZbUbdaSdgc0kt4Eg4LGaR0bUs7yysxzHDtZHi12ThxBK98tjAYfGORwxLdoI2xMjuI2rF/vU4OfRqUi4Nc5jgQC03SWyQ7AggTirmn1lrzlZ/gqz0tcuVw/wCDzKjULXBwwLSHA7iCCDzAXo+qtvdbWOc4kOYQ14JkGRelvA457QnWTVmy2lwNKg0OeQBTl7WgzibrXBvwEZLaV9U6VisrOiZTa8vHSOpiA/quwxkwIwk79663WK6tyS5X3gKK5aexRk183p/6ZPW2y1H0IYZaJlu04iI88F5xaLE6m8tqBzXtMOY6QWHPrDPKOa9+1X0ZfffdkyCOLjiOWfJdPWfV6x1qbnWqkwwI6SIqN3XXt60ycApaJNVZfYhr5RdyS7nzLbKMEOEw6ZnYcyJ3YqqtnrTqs6g01KZdUs4ddBc0NfTLj1ekaCRBwAeNuYGE5gtB2BXYTUllclGyDjLD4KcoV5pjdyCS6Ccgp5OWCezWcikHGI8+9N6Ub1T9IdduyY3TgpjgBgMQjBJTJemG9VD71O10f9BI4zsCMCbyVnCClpOEiTgprisWK3vouLqTrri0tJABlrsCMQpESHpWoFcILu7kEGsTu5BIBr6gIwXS0FaYcR3FcwhOaYyw7lCcd0cHSueySkao20b/ADQsqHHeUKt8KvJa+LfgiCSUICuFEWUJEqABOZtTWqQjchgDqAAkEHuTKT3hwcybzSHAjMEGZT5TRN43Znhgl3Jdmenar6fFamDgDk8DYcMuBzH0VzT2j2vpODhIicMDI9Ug7CCc+K8x0TpN1CoHiYycN7fmMx9V6loi1U6r6XSAVGXmdU+o4OwBI2xeBx3LGu0/TsWOx6TT6rrVPPLS5XkxusWgvR3z0tOo0QJbfEvI6zWlw6wEESDyOCzramHszHETtW01sqVLTbXm5P8AEq0adNsANbQeaUEkgM6xkkxg+clmtLaG6Etb0jHkiS2k+9cIiWujCcdm4rQh4ZiT8o72p1foQZIF8mTIkEGMRnHzW+steRx2FYfUM0JLbUOoQMSHRLcJluWf3s9DraHbcFSwlr2AY0w6fGmSZ/tJ7tyztRTuk5R7mrRdGMFCXbz6FzSIFxtRuIc4CNznYFp8V5/rpcsdsHSlwfVpMqENZeEy6nzhjfGVr9GaYuuygyL9N20tO45OBx4Ly/8AaRpw2rSNVxBa2mG0WNcIN1km8R7TnOI4EKWlrhNt+vg4Xysowl28mi1B1ls4t9EFzhfLqbbzboD3thuMkST1RxcvUNbf8hpiYqMwGZLpY0Dvc4BfMrnluLSQW9ZpGYLcQRxBhfVOj6orWek90OvMp1JAwJIa8OHjiFo9GPTda9Sg9RJ2Kx+guirD0VIN25uO8nP5eC4mvFrLG0hsLnT4Nw95WnC4WuOr5tdnusMVGG/T3EgEFp4EHnClZX+TsiKm3FynPyYK33atN9Mnq1G3Sd21ru8EA+C8qtdkdSe6nUEPabpHnI3giCDtBC9OslkgYkyDDmuwLXAwQRsxXL1s0S2tQL2j+LRBc07XUxJfTO+MXDuI/EsvS29KW19n9Ta12n6sOpHuv5R5+ShoxGMJpK6TqDbjXSROB2gEfBa7eDASyVDZ2RMtndJn3Ku6S7AE9wyVp7R9/AqCs+CIwkbMFJEWsCJEqQpiCUEJTsSOGKABIlagoAQoBQUiBChCQIQAxCEiAApyRCAFCklJZ6Je4NaCTjgOAk+QRd7kmPASmkw6eP0TyE2syHEEQQcQUwFK9Q/Y/oT0m++o8XKD23WNJFSSL4JOxk4jeWuGS8w2LRahay+g26nVcSKTpp1oJi478ZH4rjod3XoUJRUu50hOUOYvB9BV9XLO97nuosJfF/COkjIvAwfkMwVl9eNTqb2UejhjekZRFNoAYBXqNa97Y9UwJ3GAt1TeCAQQQcQRiDO0HamV6IdEgGCHCdhGRROKxkjGTR5hq3qKxjqra7ajYe407pui7MXdoPKcBnK2mitGsoMc1kwTfc6oRhgBsAEYe9P1htNOzU6lpquhjGy4bXHINaNrnEgAbyvDta/2iWi3A0/8mh/KYTLx/uv/AB/0iG8Dmq3Sbef5LMrsxwv8Gj121+szrU0WZt64YqV2GA+MhTGT4P4znkJGKtFlm0jRAqQ4j1ajYFRp79nccOC8phT2a1vpuvMcWne0+8ZHxUbNKnzF4Z1q1W1bJrK+h1tYtUatlJMGpS/mNGX/ACN/CeOXHYvVf2L6xmvYjQd61mLWA76b5NPlDm9zQsNq/rzWJuPovrQ0kmiJfdHrG5t8OS02gqjKLvSrLTuiu0hxaCLwa6WfwthJOwTgVDrzrWLF+6JPTQt5pf7M9XCCsW3XY05NQtIPGA07sGzzhcm16/16pikHXf8AZY5zvzQfIBd1q4NcJ/ocvgLU8PC9zoftAsNGC9lQMtGHVaJFQDLpAPVgZOw8VjrO5zTJjDkea6QsNpqnqWauSdrxcHeb8K9Z/wBntqc0uc6k14BLGElwvR1Q4twaJzOKpTjO55UcGnXOvTx2ynn78Hj+nLEKVpqU2+qHS3g1wDmjwDgPBdDRXXoPYRIGI4EjYubpSrUdXqGqAHhxpuaMmmn/AAy0b4uxKt2Gv0QLXy1wMFpwcNuS0dr2pPuYkpR3tx7clW9ByVW1et4LpW4sc+WHAicd+0Lm2wEFsgjqiJ2jHEbwuiZzY1qRDDglUiIspCUBBQMAlTQlIQAFIgpCECFQiUiAHejO7JR6K7cV6e3Vqh2Xc0792KHZd+YLP+Ph4NP8On5R5d6K/slJ6K/slep/uzQ7L/zBKNV6HZfzR8fAf4dPyjzKx9JTqBzW4icxOBEHDuKvOqgOjoaZbdBJuH1oyGO9egDVahufzQdVqHtpPWVsa0E16o8+s1eXdahTaBj6ricMhmqtamXtL3Amo583YwiMTO+cF6X+7FD2/vwSO1aoe39+CFrK0+Aegm+7R5gKDuyeSHWZ3ZdyK9O/dqhvf5fJH7s0O0/78E/jIC+Al5PTNTjU/wAPsvTR0nQ0r0GfwCJ4xE8ZXahedao20WR4p9I40XmD0hMUiAbpZhDQYgjAL0OnUBAIIIIkEYgjeCrdNsbVlFO+iVLxIxX7WtWq1rsX8Fxmi41jSH+qA0iBtvNBJA2mRnBHz+KZzg8ivreV5Hp/V6zm01DSLg0uJLQ0Q109drZ2TPNFtirWWFFLte1Hkt07jyRB3HkvSf3epb38gk/d+l2nflCr/FwLf4fPyjzgOc0gi8CMQRIIOwgjI8V6zqVYLTa716tSqFhuvqNaXMDoy6T1atTKbgEdrFQ6H1MbaKoY1zgPWebowaDBx3nIfRetaP0dToU206TQ1jBDWj47yTJJ2kqajHULOODnJy0rwnyc7RuqtCmJLBUfEF9QBxw3A4NHcuwxgAgCBuGASoVqMFFYRTnOU3mTyEIhCFMgeI/tk1SdRr+mU2zTqkdJdaAKdQBrQXEH8e+MxmbwXE0nbbHaektbqVZhL2NfSZWYSCWDrtDmzdN1fQlrsrajHMqNDmOBa5rsQ4EQQQvGtN6itoVnU5bdzYXNMlh9WSMyMjxHFV7Wo8s71Rc3hGMFrsBPqWsYgSalLbt9VQ6y2tr6jAwEMo020mS4OLmguIcSMPxLTO1YYNtPkfko62rTRE3MRORy5LkrYZydnp54xwYVrk6Vszq63ezkfkozq+N7PvwXTrROXw8jIAovLXO1dbvp+fyTTq63fS5/RPrRF0JGTLkhetZ+7w/2+Y+SadXRup80dWIujIyrUhK0h0M0bG+CQ6HaPwhPqoj0pGckJFo/8JZuHIoR1EHSkeuOtrB/pt+/BR+nU/5Y5fRXXdJ/Kd5Jt+p/KP34ry2Gej+X7ZWFppdgcj8k4Wul2R9+ClNR/wDLd+UfNRutjhmwjvA+aMMaSfb6ittFHspwr0eyo26RJ/DzgfFP/wAR/p5hGGJwf2yQVaG73JR0B2D9KjFvHs+SeLY3aG8kYZBwfv8A5JhSoez5JRZqO9vMKD0tm5vJHpLOyOSeGR2S9x1r0fScwtDmgkYGRgcwecLP0rS+mJp1H0+0GuIE7cMpXfFdnY/Ss9pJzTUqCMDB3QSBPn710qk4vgsUxzmM+V7na1dtlSpTeXVahdfcHEuJwdBy2DPJWjoynu964WqVS4yocTLwB/a3H/2XZdpE7GE+IHxSscnLucJQak9qwOOi6W7zKa3Q9IkANxOAzTTpB38v9QXT1br36plsENkYjfB++KdUHZNRz3OVm6EHLwdXQ+hmWdpDRi6C474yHcPiV0UiqaR0k2iy87waM3HcF6ZKNUPZGJ81kvLZafUAEnBcm3aUJwZI9rb4Ss1pLSQruHSNMbG34aORxPFMZo6gcywd9Ryx9RrZz4hwjSr0ShzPud+zaUqN9Yl49qAeYj3LsWS2tqDDPaDmFkG6Jssf5jfzu+aWlo6ixwcyqA5uIPSO+LsRwXOnWWVv5nlBZp659uH+ht1y9O6JbWZJEuZJG+No+9yn0fpJtQReaXAYhpB8RwVxbXy318dmZ3zVT90YQ6Dp9kpr9BUzv3estXbtGkmacDeD8FznWZw/FS7iSvPW121SxI1YaiM1k4J1fp+1+YpDq/T4/mK7/o57VLmfkmmzO/2+Z+S5bpnTqxM+dXaf2SnDQbNgHJd70R+5nP6JPQ6nZb+aEbp+SXUj7HCdq+za0HwTP3fp9kcl3jQf2R+ZHo9TsD8wRumG9exn3avU+yOSYdW2dlq7da0BnrBo7nAnkFENJs+/+k98/JNLPZHJGrrOy1C63+Ks3/fJKn1J+Qw/+pd9LdvPJNdaeJTGvZ2hz+qla9uxw7ksHLCXoQQ05jn9UnRM3BWS1u0jxQ1rd4PcAlhBvx5KtxnZTXFuymVe6EfeCT0McE8D6i9clE3P5Z5/VM6n8s8/qr7rAN496adH7nffNPBJWx8v+So0sH+nzEqQWpo/ByA+acdFE5PH5fqmu0Kcr/IQjA91b7v6jxbx2Dy+qzFtcCHvO1x83YeULQnQRj1/IrMaQolpqMP4XEDjjIPmmlyWdNsy9rOxqw5ooGRm959wXTfadzJ/uAXJ0PoZzqDHB4aHXnRjOLjuPAK3/hDh/qt5lJ8s4z2Ob5HutbtjG85VnRFvcKzZa0Am6SDjjl5wuc7Rzv5o/UUMsLttTlPvlOD2yUl6ClCEotHoC4msdGAKkB0Q0g8TgQdmK6GjLTfpgkgkYOjeM/n4p9vo3qbxvBjvzHmvQWxV1L91lGFW3VYs+jMZ6X/tA+I+SUVz/J8wn3nRm1KHP9lecN/j7ZF6RvoHyUT7Rus58SPgFZJdw5ovO7I5oD77nPNpqtcHMp3CMnBskfBbPQel+mZDhdePWGw+03h7lmzUcNg5paVrIIIIaRkZ+is6fUOmXt4OOooV0e3Pk2y4+ndCGqL1J9yoOALXcHSMDxVjRWlRVEGL4zA2jeF0Fu/l6iHlGL89M/DR5pVq2hji1xcCMCCwe8CE5j7Qcp8WALc6WsN8XgOs0cxuWe9Kbv8ANYeopdMsPt6G1TerY5S59SiylaDm5g72/IqzSovHrPnubHxUnpTd/mEotDd/mFXOjz4BwkYOcO4qs/R4dm6oe97laNUbylvbpQLLRROiGb3c0g0OztO8CujcKUUuKMj6j8nNOh29p/5h8kq6XRcUIyLqPyU6dNvad4uafgpWXBtcf7h8FZg+xzagt/o/Slk57/vJA60MH4fvmkFoG74Kw6mN1PkCm9CNzPAD5IGpIgdXg5HyTHWvv5K16OzK438rUCkwfgb+VA9y8FX00bjyQbYNx5Ky5jOwPBv0TejZ2R5oGpR8Ff04Rt5Jvpo2E8oVk0ae5vmkc2nOQ5lBJSj4ZAbWs7bzNWp3g/pC07+jGJDe+SuHpCwObWvFhuvEt7JBAjFOPc70yjnwXtH1Yo0xuY3fuVgV+778FX0c2maTdpAAOJGIwOE8FP6NS3R4n5qJCWMvhiGv3ffggVe7z+Sa+zU9l7831Teibx8SPgkSWDtau2uKhZhDhPi36TyWkWJsVUU3tcBkZJzw25ndK2rXTktz+nzzW4v0MXXQxPcvUzGldG9G6RF10xJAg53VSDBtcPBanS1C9RcIkgSO9uOHJZJtXhzAWfrKVVZ8vZlzSWOyHPdFhjGbxzQ9jTtw4EqDpPZ8ks8PJU2Wtr8iGzU/sp4sjdnkUy+N3JBcNx5FLI+fJNSYGODmOcHDH6HgtVYraKjZGeRG4rH9Jw96lslvNJ15gx2gmARuJj4K5pdV0ZYfZlXUad2rPqjZrP6b0ECTUZI2uaAM+0PiuzYra2qwOb4jaDuKmK27K4Xw+jMmuydM8ruYN1maPxnwHyUTqbd5Pfh7grWlrfZn1nNs9am97YNWm10ht4kAhw6s4YtmdqrEkbF522uVUnFnoabOpFSTIjTnaB3DHmVC6xyfW8z81b6WM2j4pel9lcsnfLKfop2PPmfipmUXdqefzU4e3aClaWnIFGQciIUDtJ8HfRIrF1qEEdxaFMbI5EqToifxeR+SoNtHj3OCkFfbjzUys4ssus/teRHwTTZjv++SjFbvTekJynwxSGlLySmid48cE0s4jmVGTvJHfHzUNR3tE90D3lLBJJlmOI+/FJ0sfi81VbVb7XiR8FKbRwPh/wBoHtLLX8TzTS/ief1VY1vZPiUdNw95QCgWru8nyXLtOig6RfcIMsbMsAIyInvGCnqVT7XIp9SzernliYgnEnE7cME08ElmL7lbRNouSIMOOQxLHTBDgMl1TE4+4fJU30qTSCabSRkS0EiMsYURtAvHvJi6ICbeRSW55wdE0m7h+UJLjOyPyhc82nd5hHpfdzKhyLpMraW1ks1nfcc0l0XiGMkDcHOmGlZxv7W7YypFJtIswaylcLoGzrNcHF3lwXeraHs9VxJo3nOMuJv4neROPer1j1Go4FtBjdoIbitDT3Qr5gm2Ub6ZS/vkkjJWz9pds0gWWancs/SkMc6kTfIJ63WdixoEzAnDNbw2Rh2jmUrtXG0hIYR/SAFRNc8fAfErlqr3ZJZWMHTTUqKex5LpsLM70eJVWoyiPxnwJUDmg4lrp4wmkt2t8x81UyXVW/VjyWE4Od4uKUVQNvv+ahD27o5J7bn2B8kM6bcD/Shx80gtLJz9/wAk15Zu8imOu8T4Eo4HtOjYtKdE+8x2G1pODhxwz4qLXK3+m0DSo1X0tpumOkwP8OpGNw8COMjBUTSZsH6VWrWbcB4iFZr1E4R2xfBXnpK5y3SXJ5xZ+ms9Qlk0qjT1mxAG0BzTg5vfgvQ9XNZfSaN5zGse11xwYTcPVvBwBxZMOwkjDA7uZpXV+pWLXNay+3AEk3XDA3HjaOIIhGr+rNWgbzmjEYgOkbcSQNgJAneVbttrtry8ZKdVE6rsLO01JqcUnS/f2VXp2Y939x+IT/Re7xId5ER5LLwjU4LDXk/f1hOLhvnuPzVY2M9s+XujBAsh7U8kYQsLyWrzdx5/VCgNA7whHAtq8knoroxA5oFmPZPNqELocNzJG2U5in4y34lNNI7QfAj4FKhLBFTeSI0t4cI4/VNdTG53P6oQkdVJkZgbEpcJ2oQjB1QCoMc+aZUqifxc0IRgY8uxwldSrVmPkkQos5WLlHMtL5J247VCwP8ADfMQlQmux1fCJGsO8/fefgi4J28596EJAi9YLEC8dYwTvd7ltKbIAhCFoaSKyYmvk3JFPTTooVP6SOawzaR7Z8QD8EiFw1H9xb/p3/G/1H4jMt/KE+8dzeSEKuaIgpuPZ5fVSNoO4efzQhIhKWB4svd5/NPbZh9k/AoQmjm5M6Ng0TeOQjvKs6Q0JtYQN8yhCuRhFwMmzUTVvc5Zs13OT3YD5qOpUAYRvIQhVJI04fNjJAHt9ry+SOlZ7Xl8kIUC0oJgLSwbSpRXbsd43fqhCYpVpAajd/6f/pKhCCGz3P/Z"/>
          <p:cNvSpPr>
            <a:spLocks noChangeAspect="1" noChangeArrowheads="1"/>
          </p:cNvSpPr>
          <p:nvPr/>
        </p:nvSpPr>
        <p:spPr bwMode="auto">
          <a:xfrm>
            <a:off x="520700" y="-3905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04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521">
        <p14:reveal/>
      </p:transition>
    </mc:Choice>
    <mc:Fallback>
      <p:transition spd="slow" advTm="15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Downtown Cuba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6" y="1382233"/>
            <a:ext cx="8782493" cy="5188687"/>
          </a:xfrm>
        </p:spPr>
      </p:pic>
    </p:spTree>
    <p:extLst>
      <p:ext uri="{BB962C8B-B14F-4D97-AF65-F5344CB8AC3E}">
        <p14:creationId xmlns:p14="http://schemas.microsoft.com/office/powerpoint/2010/main" val="3798649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645">
        <p14:reveal/>
      </p:transition>
    </mc:Choice>
    <mc:Fallback>
      <p:transition spd="slow" advTm="16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Tourism In Cuba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6" y="1295400"/>
            <a:ext cx="8739963" cy="5410200"/>
          </a:xfrm>
        </p:spPr>
      </p:pic>
    </p:spTree>
    <p:extLst>
      <p:ext uri="{BB962C8B-B14F-4D97-AF65-F5344CB8AC3E}">
        <p14:creationId xmlns:p14="http://schemas.microsoft.com/office/powerpoint/2010/main" val="2027732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518">
        <p14:reveal/>
      </p:transition>
    </mc:Choice>
    <mc:Fallback>
      <p:transition spd="slow" advTm="35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Mambo Dance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43" y="1339702"/>
            <a:ext cx="8651358" cy="5316279"/>
          </a:xfrm>
        </p:spPr>
      </p:pic>
    </p:spTree>
    <p:extLst>
      <p:ext uri="{BB962C8B-B14F-4D97-AF65-F5344CB8AC3E}">
        <p14:creationId xmlns:p14="http://schemas.microsoft.com/office/powerpoint/2010/main" val="1153776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729">
        <p14:reveal/>
      </p:transition>
    </mc:Choice>
    <mc:Fallback>
      <p:transition spd="slow" advTm="172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Son Dance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6" y="1935126"/>
            <a:ext cx="8676168" cy="4896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6210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193">
        <p14:reveal/>
      </p:transition>
    </mc:Choice>
    <mc:Fallback>
      <p:transition spd="slow" advTm="119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Cuban Food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7" y="1679021"/>
            <a:ext cx="8401493" cy="4806839"/>
          </a:xfrm>
        </p:spPr>
      </p:pic>
    </p:spTree>
    <p:extLst>
      <p:ext uri="{BB962C8B-B14F-4D97-AF65-F5344CB8AC3E}">
        <p14:creationId xmlns:p14="http://schemas.microsoft.com/office/powerpoint/2010/main" val="913571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707">
        <p14:reveal/>
      </p:transition>
    </mc:Choice>
    <mc:Fallback>
      <p:transition spd="slow" advTm="27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Paradise In Cuba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7800"/>
            <a:ext cx="8610600" cy="5080591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9704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792">
        <p14:reveal/>
      </p:transition>
    </mc:Choice>
    <mc:Fallback>
      <p:transition spd="slow" advTm="47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120</TotalTime>
  <Words>29</Words>
  <Application>Microsoft Office PowerPoint</Application>
  <PresentationFormat>On-screen Show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Foundry</vt:lpstr>
      <vt:lpstr>Cuba</vt:lpstr>
      <vt:lpstr>Caribbean Sea</vt:lpstr>
      <vt:lpstr>Sugar Canes in Cuba</vt:lpstr>
      <vt:lpstr>The Salsa Dance</vt:lpstr>
      <vt:lpstr>Downtown Cuba</vt:lpstr>
      <vt:lpstr>Tourism In Cuba</vt:lpstr>
      <vt:lpstr>The Mambo Dance</vt:lpstr>
      <vt:lpstr>The Son Dance</vt:lpstr>
      <vt:lpstr>Cuban Food</vt:lpstr>
      <vt:lpstr>Paradise In Cuba</vt:lpstr>
    </vt:vector>
  </TitlesOfParts>
  <Company>DMPS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Brubaker Proxy Student ID</dc:creator>
  <cp:lastModifiedBy>Brubaker Proxy Student ID</cp:lastModifiedBy>
  <cp:revision>10</cp:revision>
  <dcterms:created xsi:type="dcterms:W3CDTF">2012-01-02T19:14:52Z</dcterms:created>
  <dcterms:modified xsi:type="dcterms:W3CDTF">2012-01-04T18:58:11Z</dcterms:modified>
</cp:coreProperties>
</file>