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4" autoAdjust="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FBE9BC-A3E9-4E17-BC70-78AE1581731A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35314-8072-40B7-B477-FA4D9F2736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FBE9BC-A3E9-4E17-BC70-78AE1581731A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35314-8072-40B7-B477-FA4D9F273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FBE9BC-A3E9-4E17-BC70-78AE1581731A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35314-8072-40B7-B477-FA4D9F2736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FBE9BC-A3E9-4E17-BC70-78AE1581731A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35314-8072-40B7-B477-FA4D9F273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FBE9BC-A3E9-4E17-BC70-78AE1581731A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35314-8072-40B7-B477-FA4D9F2736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FBE9BC-A3E9-4E17-BC70-78AE1581731A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35314-8072-40B7-B477-FA4D9F273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FBE9BC-A3E9-4E17-BC70-78AE1581731A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35314-8072-40B7-B477-FA4D9F273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FBE9BC-A3E9-4E17-BC70-78AE1581731A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35314-8072-40B7-B477-FA4D9F273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86FBE9BC-A3E9-4E17-BC70-78AE1581731A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CA035314-8072-40B7-B477-FA4D9F273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FBE9BC-A3E9-4E17-BC70-78AE1581731A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35314-8072-40B7-B477-FA4D9F273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FBE9BC-A3E9-4E17-BC70-78AE1581731A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035314-8072-40B7-B477-FA4D9F273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6FBE9BC-A3E9-4E17-BC70-78AE1581731A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A035314-8072-40B7-B477-FA4D9F273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latin typeface="Algerian" pitchFamily="82" charset="0"/>
              </a:rPr>
              <a:t>cuba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by : </a:t>
            </a:r>
            <a:r>
              <a:rPr lang="en-US" dirty="0" err="1" smtClean="0">
                <a:latin typeface="Algerian" pitchFamily="82" charset="0"/>
              </a:rPr>
              <a:t>nicholas</a:t>
            </a:r>
            <a:r>
              <a:rPr lang="en-US" dirty="0" smtClean="0">
                <a:latin typeface="Algerian" pitchFamily="82" charset="0"/>
              </a:rPr>
              <a:t> </a:t>
            </a:r>
            <a:endParaRPr lang="en-US" dirty="0">
              <a:latin typeface="Algerian" pitchFamily="8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>
                <a:latin typeface="Algerian" pitchFamily="82" charset="0"/>
              </a:rPr>
              <a:t>cuba’s</a:t>
            </a:r>
            <a:r>
              <a:rPr lang="en-US" dirty="0" smtClean="0">
                <a:latin typeface="Algerian" pitchFamily="82" charset="0"/>
              </a:rPr>
              <a:t> capital city is </a:t>
            </a:r>
            <a:r>
              <a:rPr lang="en-US" dirty="0" err="1" smtClean="0">
                <a:latin typeface="Algerian" pitchFamily="82" charset="0"/>
              </a:rPr>
              <a:t>havana</a:t>
            </a:r>
            <a:r>
              <a:rPr lang="en-US" dirty="0" smtClean="0">
                <a:latin typeface="Algerian" pitchFamily="82" charset="0"/>
              </a:rPr>
              <a:t>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mongabay.org/images/adventures_gifs/CUBA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0"/>
            <a:ext cx="8534400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Cuba grows a lot of sugar cane.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www.power-technology.com/projects/ctds_chp/images/3-sugar-ca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24000"/>
            <a:ext cx="8229600" cy="531144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Palm trees are very common in </a:t>
            </a:r>
            <a:r>
              <a:rPr lang="en-US" dirty="0" err="1" smtClean="0">
                <a:latin typeface="Algerian" pitchFamily="82" charset="0"/>
              </a:rPr>
              <a:t>cuba</a:t>
            </a:r>
            <a:r>
              <a:rPr lang="en-US" dirty="0" smtClean="0">
                <a:latin typeface="Algerian" pitchFamily="82" charset="0"/>
              </a:rPr>
              <a:t>.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6386" name="Picture 2" descr="http://upload.wikimedia.org/wikipedia/commons/thumb/7/7a/1859-Martinique.web.jpg/220px-1859-Martinique.w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In 1898 the </a:t>
            </a:r>
            <a:r>
              <a:rPr lang="en-US" dirty="0" err="1" smtClean="0">
                <a:latin typeface="Algerian" pitchFamily="82" charset="0"/>
              </a:rPr>
              <a:t>u.s</a:t>
            </a:r>
            <a:r>
              <a:rPr lang="en-US" dirty="0" smtClean="0">
                <a:latin typeface="Algerian" pitchFamily="82" charset="0"/>
              </a:rPr>
              <a:t>. warship </a:t>
            </a:r>
            <a:r>
              <a:rPr lang="en-US" dirty="0" err="1" smtClean="0">
                <a:latin typeface="Algerian" pitchFamily="82" charset="0"/>
              </a:rPr>
              <a:t>maine</a:t>
            </a:r>
            <a:r>
              <a:rPr lang="en-US" dirty="0" smtClean="0">
                <a:latin typeface="Algerian" pitchFamily="82" charset="0"/>
              </a:rPr>
              <a:t> exploded mysteriously in </a:t>
            </a:r>
            <a:r>
              <a:rPr lang="en-US" dirty="0" err="1" smtClean="0">
                <a:latin typeface="Algerian" pitchFamily="82" charset="0"/>
              </a:rPr>
              <a:t>havana’s</a:t>
            </a:r>
            <a:r>
              <a:rPr lang="en-US" dirty="0" smtClean="0">
                <a:latin typeface="Algerian" pitchFamily="82" charset="0"/>
              </a:rPr>
              <a:t>  </a:t>
            </a:r>
            <a:r>
              <a:rPr lang="en-US" dirty="0" err="1" smtClean="0">
                <a:latin typeface="Algerian" pitchFamily="82" charset="0"/>
              </a:rPr>
              <a:t>harber</a:t>
            </a:r>
            <a:r>
              <a:rPr lang="en-US" dirty="0" smtClean="0">
                <a:latin typeface="Algerian" pitchFamily="82" charset="0"/>
              </a:rPr>
              <a:t> .</a:t>
            </a:r>
            <a:br>
              <a:rPr lang="en-US" dirty="0" smtClean="0">
                <a:latin typeface="Algerian" pitchFamily="82" charset="0"/>
              </a:rPr>
            </a:b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410" name="Picture 2" descr="http://www.wreckhunter.net/images/maine1898b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Humans </a:t>
            </a:r>
            <a:r>
              <a:rPr lang="en-US" dirty="0" smtClean="0">
                <a:latin typeface="Algerian" pitchFamily="82" charset="0"/>
              </a:rPr>
              <a:t>first came to the islands of </a:t>
            </a:r>
            <a:r>
              <a:rPr lang="en-US" dirty="0" err="1" smtClean="0">
                <a:latin typeface="Algerian" pitchFamily="82" charset="0"/>
              </a:rPr>
              <a:t>cuba</a:t>
            </a:r>
            <a:r>
              <a:rPr lang="en-US" dirty="0" smtClean="0">
                <a:latin typeface="Algerian" pitchFamily="82" charset="0"/>
              </a:rPr>
              <a:t> </a:t>
            </a:r>
            <a:r>
              <a:rPr lang="en-US" dirty="0" smtClean="0">
                <a:latin typeface="Algerian" pitchFamily="82" charset="0"/>
              </a:rPr>
              <a:t>around 3500 </a:t>
            </a:r>
            <a:r>
              <a:rPr lang="en-US" dirty="0" err="1" smtClean="0">
                <a:latin typeface="Algerian" pitchFamily="82" charset="0"/>
              </a:rPr>
              <a:t>bc</a:t>
            </a:r>
            <a:r>
              <a:rPr lang="en-US" dirty="0" smtClean="0">
                <a:latin typeface="Algerian" pitchFamily="82" charset="0"/>
              </a:rPr>
              <a:t>.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http://www.firstthings.com/blogs/firstthoughts/wp-content/uploads/2010/10/the-flintston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52599"/>
            <a:ext cx="8229600" cy="445977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Batista’s more than 20 year rule, </a:t>
            </a:r>
            <a:r>
              <a:rPr lang="en-US" dirty="0" err="1" smtClean="0">
                <a:latin typeface="Algerian" pitchFamily="82" charset="0"/>
              </a:rPr>
              <a:t>cuba</a:t>
            </a:r>
            <a:r>
              <a:rPr lang="en-US" dirty="0" smtClean="0">
                <a:latin typeface="Algerian" pitchFamily="82" charset="0"/>
              </a:rPr>
              <a:t> flourished. 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http://www.nndb.com/people/841/000113502/fulgencio-batis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905000"/>
            <a:ext cx="3505200" cy="478536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“</a:t>
            </a:r>
            <a:r>
              <a:rPr lang="en-US" dirty="0" err="1" smtClean="0">
                <a:latin typeface="Algerian" pitchFamily="82" charset="0"/>
              </a:rPr>
              <a:t>cuban</a:t>
            </a:r>
            <a:r>
              <a:rPr lang="en-US" dirty="0" smtClean="0">
                <a:latin typeface="Algerian" pitchFamily="82" charset="0"/>
              </a:rPr>
              <a:t> missile crisis.”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regulus-missile.com/Gray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2154936"/>
          </a:xfrm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Cuba’s  first war of independence, independence  had been </a:t>
            </a:r>
            <a:r>
              <a:rPr lang="en-US" dirty="0" err="1" smtClean="0">
                <a:latin typeface="Algerian" pitchFamily="82" charset="0"/>
              </a:rPr>
              <a:t>securd</a:t>
            </a:r>
            <a:r>
              <a:rPr lang="en-US" dirty="0" smtClean="0">
                <a:latin typeface="Algerian" pitchFamily="82" charset="0"/>
              </a:rPr>
              <a:t> 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95234" name="Picture 2" descr="http://2.bp.blogspot.com/_jAd8fhDbAoE/TMhYjBMhZkI/AAAAAAAAABU/lneZ4ijuyvk/s1600/spanish-american-w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362200"/>
            <a:ext cx="7848600" cy="40386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lgerian" pitchFamily="82" charset="0"/>
              </a:rPr>
              <a:t>spaniards</a:t>
            </a:r>
            <a:r>
              <a:rPr lang="en-US" dirty="0" smtClean="0">
                <a:latin typeface="Algerian" pitchFamily="82" charset="0"/>
              </a:rPr>
              <a:t>  forced  the natives into slavery.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6258" name="Picture 2" descr="http://www.1st-art-gallery.com/thumbnail/323764/1/Conquistadors-Enslaving-And-Beating-Native-American-Baggage-Carri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752600"/>
            <a:ext cx="8001000" cy="48196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77</TotalTime>
  <Words>77</Words>
  <Application>Microsoft Office PowerPoint</Application>
  <PresentationFormat>On-screen Show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Metro</vt:lpstr>
      <vt:lpstr>cuba</vt:lpstr>
      <vt:lpstr> cuba’s capital city is havana. </vt:lpstr>
      <vt:lpstr>Cuba grows a lot of sugar cane.</vt:lpstr>
      <vt:lpstr>Palm trees are very common in cuba.</vt:lpstr>
      <vt:lpstr>In 1898 the u.s. warship maine exploded mysteriously in havana’s  harber . </vt:lpstr>
      <vt:lpstr>Humans first came to the islands of cuba around 3500 bc.</vt:lpstr>
      <vt:lpstr>Batista’s more than 20 year rule, cuba flourished. </vt:lpstr>
      <vt:lpstr>“cuban missile crisis.”</vt:lpstr>
      <vt:lpstr>Cuba’s  first war of independence, independence  had been securd </vt:lpstr>
      <vt:lpstr>spaniards  forced  the natives into slavery. </vt:lpstr>
    </vt:vector>
  </TitlesOfParts>
  <Company>DMPS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</dc:title>
  <dc:creator>L-Net</dc:creator>
  <cp:lastModifiedBy>L-Net</cp:lastModifiedBy>
  <cp:revision>9</cp:revision>
  <dcterms:created xsi:type="dcterms:W3CDTF">2012-01-02T14:46:14Z</dcterms:created>
  <dcterms:modified xsi:type="dcterms:W3CDTF">2012-01-04T14:39:53Z</dcterms:modified>
</cp:coreProperties>
</file>