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3FE6C-BD97-4D72-A843-A8E9E4BF5F4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0F4A5-294C-4C60-8435-418C04B4C4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vaughn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Carribean</a:t>
            </a:r>
            <a:r>
              <a:rPr lang="en-US" dirty="0" smtClean="0"/>
              <a:t>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hoayachting.com/yacht-charter-destinations/images/Caribbean%20Sea-20-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819400"/>
            <a:ext cx="6553200" cy="3113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capital is </a:t>
            </a:r>
            <a:r>
              <a:rPr lang="en-US" dirty="0" err="1" smtClean="0"/>
              <a:t>havana</a:t>
            </a:r>
            <a:endParaRPr lang="en-US" dirty="0"/>
          </a:p>
        </p:txBody>
      </p:sp>
      <p:pic>
        <p:nvPicPr>
          <p:cNvPr id="4" name="Content Placeholder 3" descr="untitled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828800"/>
            <a:ext cx="6781800" cy="403859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has good weather</a:t>
            </a:r>
            <a:endParaRPr lang="en-US" dirty="0"/>
          </a:p>
        </p:txBody>
      </p:sp>
      <p:pic>
        <p:nvPicPr>
          <p:cNvPr id="4" name="Content Placeholder 3" descr="1372709-View_from_our_balcony_Cu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3578" y="1600200"/>
            <a:ext cx="6776843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Palm trees are common in </a:t>
            </a:r>
            <a:r>
              <a:rPr lang="en-US" dirty="0" err="1" smtClean="0"/>
              <a:t>cuba</a:t>
            </a:r>
            <a:endParaRPr lang="en-US" dirty="0"/>
          </a:p>
        </p:txBody>
      </p:sp>
      <p:pic>
        <p:nvPicPr>
          <p:cNvPr id="4" name="Content Placeholder 3" descr="cuba-royal-palm-tw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</Words>
  <Application>Microsoft Office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Cuba</vt:lpstr>
      <vt:lpstr>Carribean sea</vt:lpstr>
      <vt:lpstr>Cuba capital is havana</vt:lpstr>
      <vt:lpstr>Cuba has good weather</vt:lpstr>
      <vt:lpstr>Palm trees are common in cuba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brkrproxy</dc:creator>
  <cp:lastModifiedBy>brkrproxy</cp:lastModifiedBy>
  <cp:revision>1</cp:revision>
  <dcterms:created xsi:type="dcterms:W3CDTF">2012-01-04T18:50:37Z</dcterms:created>
  <dcterms:modified xsi:type="dcterms:W3CDTF">2012-01-04T18:58:59Z</dcterms:modified>
</cp:coreProperties>
</file>