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1DC5"/>
    <a:srgbClr val="FF00FF"/>
    <a:srgbClr val="68FF01"/>
    <a:srgbClr val="06FA0C"/>
    <a:srgbClr val="08C4C4"/>
    <a:srgbClr val="0AA3C2"/>
    <a:srgbClr val="E97B01"/>
    <a:srgbClr val="130B01"/>
    <a:srgbClr val="21A7B9"/>
    <a:srgbClr val="06C6B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606E51-3305-4FF4-BA7A-94AB5395A97B}" type="datetimeFigureOut">
              <a:rPr lang="en-US" smtClean="0"/>
              <a:pPr/>
              <a:t>1/4/2012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8C87D42-E5A2-48CF-AE96-77BC0257C5C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800" u="sng" dirty="0" smtClean="0">
                <a:latin typeface="Freestyle Script" pitchFamily="66" charset="0"/>
              </a:rPr>
              <a:t>Cuban facts</a:t>
            </a:r>
            <a:endParaRPr lang="en-US" sz="8800" u="sng" dirty="0">
              <a:latin typeface="Freestyle Script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u="sng" dirty="0" smtClean="0">
                <a:solidFill>
                  <a:srgbClr val="1717FB"/>
                </a:solidFill>
                <a:latin typeface="Blackadder ITC" pitchFamily="82" charset="0"/>
              </a:rPr>
              <a:t>By : Will &amp; Cassie</a:t>
            </a:r>
            <a:endParaRPr lang="en-US" sz="5400" u="sng" dirty="0">
              <a:solidFill>
                <a:srgbClr val="1717FB"/>
              </a:solidFill>
              <a:latin typeface="Blackadder ITC" pitchFamily="82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solidFill>
                  <a:srgbClr val="68FF01"/>
                </a:solidFill>
                <a:latin typeface="Freestyle Script" pitchFamily="66" charset="0"/>
              </a:rPr>
              <a:t>There was one country that supplied most of the world’s sugar. That country was Cuba!</a:t>
            </a:r>
            <a:endParaRPr lang="en-US" u="sng" dirty="0">
              <a:solidFill>
                <a:srgbClr val="68FF01"/>
              </a:solidFill>
              <a:latin typeface="Freestyle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www.worldofstock.com/slides/PWO31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229600" cy="4239006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  <p:sndAc>
      <p:stSnd>
        <p:snd r:embed="rId2" name="explode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>
                <a:solidFill>
                  <a:srgbClr val="E97B01"/>
                </a:solidFill>
                <a:latin typeface="Freestyle Script" pitchFamily="66" charset="0"/>
              </a:rPr>
              <a:t>Cuba is located in the Carrabin Sea</a:t>
            </a:r>
            <a:endParaRPr lang="en-US" u="sng" dirty="0">
              <a:solidFill>
                <a:srgbClr val="E97B01"/>
              </a:solidFill>
              <a:latin typeface="Freestyle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 descr="http://www.captivatingcuba.com/blog/entries/jasna/the_hemmingway_merlin_tournament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153400" cy="42005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  <p:sndAc>
      <p:stSnd>
        <p:snd r:embed="rId2" name="wind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>
                <a:solidFill>
                  <a:srgbClr val="C30981"/>
                </a:solidFill>
                <a:latin typeface="Freestyle Script" pitchFamily="66" charset="0"/>
              </a:rPr>
              <a:t>Cuba’s capitol is called Havana!! </a:t>
            </a:r>
            <a:endParaRPr lang="en-US" u="sng" dirty="0">
              <a:solidFill>
                <a:srgbClr val="C30981"/>
              </a:solidFill>
              <a:latin typeface="Freestyle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 descr="http://travelgeneration.com/assets/Uploads/_resampled/SetWidth505-habanna-skyl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229600" cy="4422618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  <p:sndAc>
      <p:stSnd>
        <p:snd r:embed="rId2" name="breez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algn="ctr"/>
            <a:r>
              <a:rPr lang="en-US" u="sng" dirty="0" smtClean="0">
                <a:solidFill>
                  <a:srgbClr val="7030A0"/>
                </a:solidFill>
                <a:latin typeface="Freestyle Script" pitchFamily="66" charset="0"/>
              </a:rPr>
              <a:t>Cuba’s weather is good for growing sugar cane.</a:t>
            </a:r>
            <a:endParaRPr lang="en-US" u="sng" strike="sngStrike" dirty="0">
              <a:solidFill>
                <a:srgbClr val="7030A0"/>
              </a:solidFill>
              <a:latin typeface="Freestyle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6" name="Picture 4" descr="http://www.mrs.umn.edu/academic/anthropology/Field-School/images/image75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305800" cy="446552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solidFill>
                  <a:srgbClr val="00B0F0"/>
                </a:solidFill>
                <a:latin typeface="Freestyle Script" pitchFamily="66" charset="0"/>
              </a:rPr>
              <a:t>Humans came to the island of Cuba around 3500B.C. from south America.</a:t>
            </a:r>
            <a:endParaRPr lang="en-US" u="sng" dirty="0">
              <a:solidFill>
                <a:srgbClr val="00B0F0"/>
              </a:solidFill>
              <a:latin typeface="Freestyle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9874" name="Picture 2" descr="http://yeyeolade.files.wordpress.com/2010/11/hw00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229600" cy="44498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  <a:latin typeface="Freestyle Script" pitchFamily="66" charset="0"/>
              </a:rPr>
              <a:t>In June 1762 ,British troops invaded Cuba.</a:t>
            </a:r>
            <a:endParaRPr lang="en-US" u="sng" dirty="0">
              <a:solidFill>
                <a:schemeClr val="accent1">
                  <a:lumMod val="75000"/>
                </a:schemeClr>
              </a:solidFill>
              <a:latin typeface="Freestyle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305800" cy="43891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0898" name="Picture 2" descr="Image Det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305800" cy="446722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  <p:sndAc>
      <p:stSnd>
        <p:snd r:embed="rId2" name="voltag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u="sng" dirty="0" smtClean="0">
                <a:solidFill>
                  <a:srgbClr val="49F42C"/>
                </a:solidFill>
                <a:latin typeface="Freestyle Script" pitchFamily="66" charset="0"/>
              </a:rPr>
              <a:t>Daily life is Difficult for many Cubans. Most of their homes are crumbling. If their luck enough they can get a good house. </a:t>
            </a:r>
            <a:endParaRPr lang="en-US" sz="3200" u="sng" dirty="0">
              <a:solidFill>
                <a:srgbClr val="49F42C"/>
              </a:solidFill>
              <a:latin typeface="Freestyle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1922" name="Picture 2" descr="Image Det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4572000" cy="4400550"/>
          </a:xfrm>
          <a:prstGeom prst="rect">
            <a:avLst/>
          </a:prstGeom>
          <a:noFill/>
        </p:spPr>
      </p:pic>
      <p:pic>
        <p:nvPicPr>
          <p:cNvPr id="81924" name="Picture 4" descr="Image Detai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1905000"/>
            <a:ext cx="3657600" cy="44386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push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solidFill>
                  <a:srgbClr val="FF00FF"/>
                </a:solidFill>
                <a:latin typeface="Freestyle Script" pitchFamily="66" charset="0"/>
              </a:rPr>
              <a:t>Batista was overthrown on January 1,1959, by a young lawyer named Fidel Castro.</a:t>
            </a:r>
            <a:endParaRPr lang="en-US" u="sng" dirty="0">
              <a:solidFill>
                <a:srgbClr val="FF00FF"/>
              </a:solidFill>
              <a:latin typeface="Freestyle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Image Det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3429000" cy="4391026"/>
          </a:xfrm>
          <a:prstGeom prst="rect">
            <a:avLst/>
          </a:prstGeom>
          <a:noFill/>
        </p:spPr>
      </p:pic>
      <p:pic>
        <p:nvPicPr>
          <p:cNvPr id="1028" name="Picture 4" descr="Image Detai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1905000"/>
            <a:ext cx="4800600" cy="44196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Freestyle Script" pitchFamily="66" charset="0"/>
              </a:rPr>
              <a:t>After Fidel Castro stepped down, his brother Raul took power in 2008.  </a:t>
            </a:r>
            <a:endParaRPr lang="en-US" u="sng" dirty="0">
              <a:solidFill>
                <a:schemeClr val="accent4">
                  <a:lumMod val="60000"/>
                  <a:lumOff val="40000"/>
                </a:schemeClr>
              </a:solidFill>
              <a:latin typeface="Freestyle Script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Image Detai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905000"/>
            <a:ext cx="8229600" cy="439102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  <p:sndAc>
      <p:stSnd>
        <p:snd r:embed="rId2" name="drumroll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8" algn="ctr" rtl="0">
              <a:spcBef>
                <a:spcPct val="0"/>
              </a:spcBef>
            </a:pPr>
            <a:r>
              <a:rPr lang="en-US" sz="6000" u="sng" dirty="0" smtClean="0">
                <a:solidFill>
                  <a:srgbClr val="911DC5"/>
                </a:solidFill>
                <a:latin typeface="Matura MT Script Capitals" pitchFamily="66" charset="0"/>
              </a:rPr>
              <a:t>Thank you for watching</a:t>
            </a:r>
            <a:endParaRPr lang="en-US" sz="6000" u="sng" dirty="0">
              <a:solidFill>
                <a:srgbClr val="911DC5"/>
              </a:solidFill>
              <a:latin typeface="Matura MT Script Capital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8">
              <a:buNone/>
            </a:pPr>
            <a:r>
              <a:rPr lang="en-US" sz="8800" u="sng" dirty="0" smtClean="0">
                <a:solidFill>
                  <a:srgbClr val="911DC5"/>
                </a:solidFill>
                <a:latin typeface="Matura MT Script Capitals" pitchFamily="66" charset="0"/>
              </a:rPr>
              <a:t>By: Cassie</a:t>
            </a:r>
          </a:p>
        </p:txBody>
      </p:sp>
    </p:spTree>
  </p:cSld>
  <p:clrMapOvr>
    <a:masterClrMapping/>
  </p:clrMapOvr>
  <p:transition>
    <p:wipe dir="d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ostum2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95</TotalTime>
  <Words>131</Words>
  <Application>Microsoft Office PowerPoint</Application>
  <PresentationFormat>On-screen Show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Cuban facts</vt:lpstr>
      <vt:lpstr>There was one country that supplied most of the world’s sugar. That country was Cuba!</vt:lpstr>
      <vt:lpstr>Cuba is located in the Carrabin Sea</vt:lpstr>
      <vt:lpstr>Cuba’s capitol is called Havana!! </vt:lpstr>
      <vt:lpstr>Cuba’s weather is good for growing sugar cane.</vt:lpstr>
      <vt:lpstr>Humans came to the island of Cuba around 3500B.C. from south America.</vt:lpstr>
      <vt:lpstr>In June 1762 ,British troops invaded Cuba.</vt:lpstr>
      <vt:lpstr>Daily life is Difficult for many Cubans. Most of their homes are crumbling. If their luck enough they can get a good house. </vt:lpstr>
      <vt:lpstr>Batista was overthrown on January 1,1959, by a young lawyer named Fidel Castro.</vt:lpstr>
      <vt:lpstr>After Fidel Castro stepped down, his brother Raul took power in 2008.  </vt:lpstr>
      <vt:lpstr>Thank you for watching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Cuban facts</dc:title>
  <dc:creator>L-Net</dc:creator>
  <cp:lastModifiedBy>L-Net</cp:lastModifiedBy>
  <cp:revision>13</cp:revision>
  <dcterms:created xsi:type="dcterms:W3CDTF">2012-01-02T18:55:12Z</dcterms:created>
  <dcterms:modified xsi:type="dcterms:W3CDTF">2012-01-04T17:58:09Z</dcterms:modified>
</cp:coreProperties>
</file>