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5429D81-41B0-48BA-89ED-E820A95E0294}">
          <p14:sldIdLst>
            <p14:sldId id="256"/>
          </p14:sldIdLst>
        </p14:section>
        <p14:section name="Untitled Section" id="{65EACC5B-9FB4-4141-BDC0-2CADF9F99A2A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013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397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94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742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65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203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76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115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24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4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83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A88A9-0637-45E0-BDED-B64819150851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829240-6C0F-47EA-A9B3-6007CF7DF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854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CUBA=]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BY.CAITLYN,HSER EH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052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Cuba capital city is called </a:t>
            </a:r>
            <a:r>
              <a:rPr lang="en-US" dirty="0" err="1" smtClean="0"/>
              <a:t>havana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728754"/>
            <a:ext cx="8112966" cy="4367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132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good to grow sugar canes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00200"/>
            <a:ext cx="8839200" cy="472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008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Palm trees are very </a:t>
            </a:r>
            <a:r>
              <a:rPr lang="en-US" dirty="0" err="1" smtClean="0"/>
              <a:t>commmon</a:t>
            </a:r>
            <a:r>
              <a:rPr lang="en-US" dirty="0" smtClean="0"/>
              <a:t> in </a:t>
            </a:r>
            <a:r>
              <a:rPr lang="en-US" dirty="0" err="1" smtClean="0"/>
              <a:t>Caba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1"/>
            <a:ext cx="8229599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8421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Dance is very important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38263"/>
            <a:ext cx="8153400" cy="4958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036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Humans first came to the island of </a:t>
            </a:r>
            <a:r>
              <a:rPr lang="en-US" dirty="0" err="1" smtClean="0"/>
              <a:t>cuba</a:t>
            </a:r>
            <a:r>
              <a:rPr lang="en-US" dirty="0" smtClean="0"/>
              <a:t> around 3500 </a:t>
            </a:r>
            <a:r>
              <a:rPr lang="en-US" dirty="0" err="1" smtClean="0"/>
              <a:t>bc</a:t>
            </a:r>
            <a:r>
              <a:rPr lang="en-US" dirty="0" smtClean="0"/>
              <a:t> from south </a:t>
            </a:r>
            <a:r>
              <a:rPr lang="en-US" dirty="0" err="1" smtClean="0"/>
              <a:t>america’n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9143999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6922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People all over the world try to imitate </a:t>
            </a:r>
            <a:r>
              <a:rPr lang="en-US" dirty="0" err="1" smtClean="0"/>
              <a:t>cuban</a:t>
            </a:r>
            <a:r>
              <a:rPr lang="en-US" dirty="0" smtClean="0"/>
              <a:t> music dances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24000"/>
            <a:ext cx="8153400" cy="460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9973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Cuba dance is </a:t>
            </a:r>
            <a:r>
              <a:rPr lang="en-US" dirty="0" err="1" smtClean="0"/>
              <a:t>romantic,beautiful,and</a:t>
            </a:r>
            <a:r>
              <a:rPr lang="en-US" dirty="0" smtClean="0"/>
              <a:t> very athletic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81534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65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Spanish explorers settled in </a:t>
            </a:r>
            <a:r>
              <a:rPr lang="en-US" dirty="0" err="1" smtClean="0"/>
              <a:t>cuba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305800" cy="469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3123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Later the </a:t>
            </a:r>
            <a:r>
              <a:rPr lang="en-US" dirty="0" err="1" smtClean="0"/>
              <a:t>british</a:t>
            </a:r>
            <a:r>
              <a:rPr lang="en-US" dirty="0" smtClean="0"/>
              <a:t> came </a:t>
            </a:r>
            <a:r>
              <a:rPr lang="en-US" dirty="0" err="1" smtClean="0"/>
              <a:t>andbrought</a:t>
            </a:r>
            <a:r>
              <a:rPr lang="en-US" dirty="0" smtClean="0"/>
              <a:t> with them slaves </a:t>
            </a:r>
            <a:r>
              <a:rPr lang="en-US" dirty="0" err="1" smtClean="0"/>
              <a:t>Afirca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28" y="1600200"/>
            <a:ext cx="8784771" cy="484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743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Rumba , mambo and salsa dancing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288" y="2652713"/>
            <a:ext cx="75914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6512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79</Words>
  <Application>Microsoft Office PowerPoint</Application>
  <PresentationFormat>On-screen Show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CUBA=]</vt:lpstr>
      <vt:lpstr>Cuba capital city is called havana</vt:lpstr>
      <vt:lpstr>this is good to grow sugar canes </vt:lpstr>
      <vt:lpstr>Palm trees are very commmon in Caba</vt:lpstr>
      <vt:lpstr>Dance is very important</vt:lpstr>
      <vt:lpstr>Humans first came to the island of cuba around 3500 bc from south america’n</vt:lpstr>
      <vt:lpstr>People all over the world try to imitate cuban music dances</vt:lpstr>
      <vt:lpstr>Cuba dance is romantic,beautiful,and very athletic</vt:lpstr>
      <vt:lpstr>Spanish explorers settled in cuba </vt:lpstr>
      <vt:lpstr>Later the british came andbrought with them slaves Afirca</vt:lpstr>
      <vt:lpstr>Rumba , mambo and salsa dancing</vt:lpstr>
    </vt:vector>
  </TitlesOfParts>
  <Company>DMPS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Chiles, Amaiya</dc:creator>
  <cp:lastModifiedBy>Chiles, Amaiya</cp:lastModifiedBy>
  <cp:revision>6</cp:revision>
  <dcterms:created xsi:type="dcterms:W3CDTF">2012-01-02T19:14:42Z</dcterms:created>
  <dcterms:modified xsi:type="dcterms:W3CDTF">2012-01-03T20:00:37Z</dcterms:modified>
</cp:coreProperties>
</file>