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4" autoAdjust="0"/>
  </p:normalViewPr>
  <p:slideViewPr>
    <p:cSldViewPr>
      <p:cViewPr>
        <p:scale>
          <a:sx n="100" d="100"/>
          <a:sy n="100" d="100"/>
        </p:scale>
        <p:origin x="294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03C27-289A-412C-BCE4-8DD32E1DA8A1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57A94-8039-4D6F-AFEE-5B66301184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57A94-8039-4D6F-AFEE-5B663011842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AD7C4-57CA-4183-9834-3B210B987BC0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2B8F1-9B42-4BA4-9176-66ED0E47B2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cuba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jairo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is the largest sugar </a:t>
            </a:r>
            <a:r>
              <a:rPr lang="en-US" dirty="0" err="1" smtClean="0"/>
              <a:t>proudes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 descr="http://us.123rf.com/400wm/400/400/phbcz/phbcz1012/phbcz101200377/8384387-sugar-cane-field-ren-fraga-cu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057400"/>
            <a:ext cx="44958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had a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http://www.solpass.org/7ss/Images/wa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057400"/>
            <a:ext cx="5715000" cy="3533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capital city is called </a:t>
            </a:r>
            <a:r>
              <a:rPr lang="en-US" dirty="0" err="1" smtClean="0"/>
              <a:t>havana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http://www.virtualtripping.com/wp-content/uploads/2008/11/havana-c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057400"/>
            <a:ext cx="8229600" cy="4362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pamas</a:t>
            </a:r>
            <a:r>
              <a:rPr lang="en-US" dirty="0" smtClean="0"/>
              <a:t> trees are common in </a:t>
            </a:r>
            <a:r>
              <a:rPr lang="en-US" dirty="0" err="1" smtClean="0"/>
              <a:t>cuba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http://medicalaviation.org/site/philippines/files/2011/10/After-first-storm-Dwayne-cut-branches-off-the-falling-tamarind-tree-in-front-of-our-ho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133600"/>
            <a:ext cx="54864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They covert </a:t>
            </a:r>
            <a:r>
              <a:rPr lang="en-US" dirty="0" err="1" smtClean="0"/>
              <a:t>christianity</a:t>
            </a:r>
            <a:r>
              <a:rPr lang="en-US" dirty="0" smtClean="0"/>
              <a:t> and </a:t>
            </a:r>
            <a:r>
              <a:rPr lang="en-US" dirty="0" err="1" smtClean="0"/>
              <a:t>dicover</a:t>
            </a:r>
            <a:r>
              <a:rPr lang="en-US" dirty="0" smtClean="0"/>
              <a:t> riches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http://2.bp.blogspot.com/-8-cg_20kbNM/Tfd_osTa2VI/AAAAAAAAAnw/hk1tPcOJ3WI/s1600/Ebeneezer%2BBaptist%2BChur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981200"/>
            <a:ext cx="4953000" cy="41775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Deigo</a:t>
            </a:r>
            <a:r>
              <a:rPr lang="en-US" dirty="0" smtClean="0"/>
              <a:t> </a:t>
            </a:r>
            <a:r>
              <a:rPr lang="en-US" dirty="0" err="1" smtClean="0"/>
              <a:t>velazquez</a:t>
            </a:r>
            <a:r>
              <a:rPr lang="en-US" dirty="0" smtClean="0"/>
              <a:t> </a:t>
            </a:r>
            <a:r>
              <a:rPr lang="en-US" dirty="0" err="1" smtClean="0"/>
              <a:t>coquered</a:t>
            </a:r>
            <a:r>
              <a:rPr lang="en-US" dirty="0" smtClean="0"/>
              <a:t> the </a:t>
            </a:r>
            <a:r>
              <a:rPr lang="en-US" dirty="0" err="1" smtClean="0"/>
              <a:t>ilands</a:t>
            </a:r>
            <a:r>
              <a:rPr lang="en-US" dirty="0" smtClean="0"/>
              <a:t> of </a:t>
            </a:r>
            <a:r>
              <a:rPr lang="en-US" dirty="0" err="1" smtClean="0"/>
              <a:t>cuba</a:t>
            </a:r>
            <a:r>
              <a:rPr lang="en-US" dirty="0" smtClean="0"/>
              <a:t> for </a:t>
            </a:r>
            <a:r>
              <a:rPr lang="en-US" smtClean="0"/>
              <a:t>spain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pcontent.answcdn.com/wikipedia/commons/thumb/8/8b/DiegoVelazquez_MeninasDetail.jpg/220px-DiegoVelazquez_MeninasDet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438400"/>
            <a:ext cx="617220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ship explode in 1898 the </a:t>
            </a:r>
            <a:r>
              <a:rPr lang="en-US" dirty="0" err="1" smtClean="0"/>
              <a:t>usa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2530" name="Picture 2" descr="http://ahoy.tk-jk.net/MoreImages7/ShipsExplode/HMS_Thunder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09800"/>
            <a:ext cx="64008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Batista took power during 20 year rule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http://www.marxist.com/images/stories/cuba/1952batis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057400"/>
            <a:ext cx="5715000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Batista got overthrown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578" name="Picture 2" descr="http://upload.wikimedia.org/wikipedia/commons/thumb/8/83/Batista25355a_crop4.jpg/398px-Batista25355a_crop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09800"/>
            <a:ext cx="5391150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59</Words>
  <Application>Microsoft Office PowerPoint</Application>
  <PresentationFormat>On-screen Show (4:3)</PresentationFormat>
  <Paragraphs>12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cuba</vt:lpstr>
      <vt:lpstr>Cuba is the largest sugar proudes </vt:lpstr>
      <vt:lpstr>Cuba had a war</vt:lpstr>
      <vt:lpstr>Cuba capital city is called havana</vt:lpstr>
      <vt:lpstr>The pamas trees are common in cuba</vt:lpstr>
      <vt:lpstr>They covert christianity and dicover riches</vt:lpstr>
      <vt:lpstr>Deigo velazquez coquered the ilands of cuba for spain</vt:lpstr>
      <vt:lpstr>A ship explode in 1898 the usa  </vt:lpstr>
      <vt:lpstr>Batista took power during 20 year rule </vt:lpstr>
      <vt:lpstr>Batista got overthrown 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</dc:title>
  <dc:creator>L-Net</dc:creator>
  <cp:lastModifiedBy>L-Net</cp:lastModifiedBy>
  <cp:revision>8</cp:revision>
  <dcterms:created xsi:type="dcterms:W3CDTF">2012-01-03T14:16:49Z</dcterms:created>
  <dcterms:modified xsi:type="dcterms:W3CDTF">2012-01-04T14:39:51Z</dcterms:modified>
</cp:coreProperties>
</file>