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0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E627-EDB1-4D83-AA45-7A6A7F62173C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072A1-E1C9-473A-B4C4-0EBFA01E3B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E627-EDB1-4D83-AA45-7A6A7F62173C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072A1-E1C9-473A-B4C4-0EBFA01E3B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E627-EDB1-4D83-AA45-7A6A7F62173C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072A1-E1C9-473A-B4C4-0EBFA01E3B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E627-EDB1-4D83-AA45-7A6A7F62173C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072A1-E1C9-473A-B4C4-0EBFA01E3B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E627-EDB1-4D83-AA45-7A6A7F62173C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072A1-E1C9-473A-B4C4-0EBFA01E3B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E627-EDB1-4D83-AA45-7A6A7F62173C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072A1-E1C9-473A-B4C4-0EBFA01E3B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E627-EDB1-4D83-AA45-7A6A7F62173C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072A1-E1C9-473A-B4C4-0EBFA01E3B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E627-EDB1-4D83-AA45-7A6A7F62173C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072A1-E1C9-473A-B4C4-0EBFA01E3B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E627-EDB1-4D83-AA45-7A6A7F62173C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072A1-E1C9-473A-B4C4-0EBFA01E3B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E627-EDB1-4D83-AA45-7A6A7F62173C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072A1-E1C9-473A-B4C4-0EBFA01E3B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2E627-EDB1-4D83-AA45-7A6A7F62173C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072A1-E1C9-473A-B4C4-0EBFA01E3B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B2E627-EDB1-4D83-AA45-7A6A7F62173C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9072A1-E1C9-473A-B4C4-0EBFA01E3BD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onemanfastbreak.net/wp-content/uploads/2009/04/heat_dance_team3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slipstreamangling.com/images/ft/cuba_1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uba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dirty="0" smtClean="0"/>
              <a:t>by </a:t>
            </a:r>
            <a:r>
              <a:rPr lang="en-US" dirty="0" err="1" smtClean="0"/>
              <a:t>meghann</a:t>
            </a:r>
            <a:r>
              <a:rPr lang="en-US" dirty="0" smtClean="0"/>
              <a:t> </a:t>
            </a:r>
            <a:r>
              <a:rPr lang="en-US" dirty="0" err="1" smtClean="0"/>
              <a:t>fagen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is located in the </a:t>
            </a:r>
            <a:r>
              <a:rPr lang="en-US" dirty="0" err="1" smtClean="0"/>
              <a:t>caribbean</a:t>
            </a:r>
            <a:r>
              <a:rPr lang="en-US" dirty="0" smtClean="0"/>
              <a:t> sea.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8" name="Picture 4" descr="http://www.boatbookings.com/images/BVI/caribbean_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286000"/>
            <a:ext cx="5715000" cy="44148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Palm trees are very common in </a:t>
            </a:r>
            <a:r>
              <a:rPr lang="en-US" dirty="0" err="1" smtClean="0"/>
              <a:t>cuba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534400" cy="45259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http://2.bp.blogspot.com/-kLPCfqpurVM/TsXobGva0wI/AAAAAAAADao/Joardk9Ousk/s1600/Miami_Beach_Real_esta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5600" y="2209800"/>
            <a:ext cx="5689600" cy="426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Spanish explorers </a:t>
            </a:r>
            <a:r>
              <a:rPr lang="en-US" dirty="0" err="1" smtClean="0"/>
              <a:t>setted</a:t>
            </a:r>
            <a:r>
              <a:rPr lang="en-US" dirty="0" smtClean="0"/>
              <a:t> in </a:t>
            </a:r>
            <a:r>
              <a:rPr lang="en-US" dirty="0" err="1" smtClean="0"/>
              <a:t>cuba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http://www.seattlepi.com/mediaManager/?controllerName=image&amp;action=get&amp;id=632862&amp;width=628&amp;height=4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114550"/>
            <a:ext cx="4286250" cy="3219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Dance is very important.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484" name="Picture 4" descr="See full size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2895600"/>
            <a:ext cx="2407920" cy="18172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Cuba is an island nation it is located in the </a:t>
            </a:r>
            <a:r>
              <a:rPr lang="en-US" dirty="0" err="1" smtClean="0"/>
              <a:t>caribbean</a:t>
            </a:r>
            <a:r>
              <a:rPr lang="en-US" dirty="0" smtClean="0"/>
              <a:t> sea.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See full size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0050" y="3657600"/>
            <a:ext cx="209550" cy="152400"/>
          </a:xfrm>
          <a:prstGeom prst="rect">
            <a:avLst/>
          </a:prstGeom>
          <a:noFill/>
        </p:spPr>
      </p:pic>
      <p:pic>
        <p:nvPicPr>
          <p:cNvPr id="1030" name="Picture 6" descr="http://www.slipstreamangling.com/images/ft/cuba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2190750"/>
            <a:ext cx="4648200" cy="3371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Later the </a:t>
            </a:r>
            <a:r>
              <a:rPr lang="en-US" dirty="0" smtClean="0"/>
              <a:t>B</a:t>
            </a:r>
            <a:r>
              <a:rPr lang="en-US" dirty="0" smtClean="0"/>
              <a:t>ritish came and brought with them slaves from </a:t>
            </a:r>
            <a:r>
              <a:rPr lang="en-US" dirty="0" err="1" smtClean="0"/>
              <a:t>africa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Cuba is a small poor country.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9458" name="Picture 2" descr="http://media-cdn.tripadvisor.com/media/photo-s/02/39/c0/c3/gran-club-santa-luc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7850" y="1943100"/>
            <a:ext cx="5238750" cy="3924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63</Words>
  <Application>Microsoft Office PowerPoint</Application>
  <PresentationFormat>On-screen Show (4:3)</PresentationFormat>
  <Paragraphs>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Cuba</vt:lpstr>
      <vt:lpstr>It is located in the caribbean sea.</vt:lpstr>
      <vt:lpstr>Palm trees are very common in cuba. </vt:lpstr>
      <vt:lpstr>Spanish explorers setted in cuba.</vt:lpstr>
      <vt:lpstr>Dance is very important.</vt:lpstr>
      <vt:lpstr>Cuba is an island nation it is located in the caribbean sea.</vt:lpstr>
      <vt:lpstr>Later the British came and brought with them slaves from africa.</vt:lpstr>
      <vt:lpstr>Cuba is a small poor country.</vt:lpstr>
    </vt:vector>
  </TitlesOfParts>
  <Company>DMPS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Cuba</dc:title>
  <dc:creator>L-Net</dc:creator>
  <cp:lastModifiedBy>L-Net</cp:lastModifiedBy>
  <cp:revision>11</cp:revision>
  <dcterms:created xsi:type="dcterms:W3CDTF">2012-01-02T20:07:12Z</dcterms:created>
  <dcterms:modified xsi:type="dcterms:W3CDTF">2012-01-04T18:58:52Z</dcterms:modified>
</cp:coreProperties>
</file>