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9C92-E8C3-4E8B-AFB2-174146E80ADF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CD1B-65F0-43BD-B38A-C8FA31CB4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9C92-E8C3-4E8B-AFB2-174146E80ADF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CD1B-65F0-43BD-B38A-C8FA31CB4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9C92-E8C3-4E8B-AFB2-174146E80ADF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CD1B-65F0-43BD-B38A-C8FA31CB4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9C92-E8C3-4E8B-AFB2-174146E80ADF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CD1B-65F0-43BD-B38A-C8FA31CB4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9C92-E8C3-4E8B-AFB2-174146E80ADF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CD1B-65F0-43BD-B38A-C8FA31CB4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9C92-E8C3-4E8B-AFB2-174146E80ADF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CD1B-65F0-43BD-B38A-C8FA31CB4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9C92-E8C3-4E8B-AFB2-174146E80ADF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CD1B-65F0-43BD-B38A-C8FA31CB4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9C92-E8C3-4E8B-AFB2-174146E80ADF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CD1B-65F0-43BD-B38A-C8FA31CB4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9C92-E8C3-4E8B-AFB2-174146E80ADF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CD1B-65F0-43BD-B38A-C8FA31CB4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9C92-E8C3-4E8B-AFB2-174146E80ADF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CD1B-65F0-43BD-B38A-C8FA31CB4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9C92-E8C3-4E8B-AFB2-174146E80ADF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CD1B-65F0-43BD-B38A-C8FA31CB4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99C92-E8C3-4E8B-AFB2-174146E80ADF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7CD1B-65F0-43BD-B38A-C8FA31CB4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/imgres?imgurl=http://images.mylot.com/userImages/images/postphotos/2323320.jpg&amp;imgrefurl=http://www.mylot.com/w/photokeywords/sugar+cane.aspx&amp;usg=__mCvbVTzjoMklydPAf23Wstx6Qlo=&amp;h=416&amp;w=375&amp;sz=19&amp;hl=en&amp;start=2&amp;zoom=1&amp;tbnid=OBlgAeCMhcQ8UM:&amp;tbnh=125&amp;tbnw=113&amp;ei=F_8BT-flC8Smgwf_0dyvAg&amp;prev=/search?q=sugar+cane&amp;um=1&amp;hl=en&amp;sa=N&amp;gbv=2&amp;rlz=1R2RNWN_enUS404&amp;tbm=isch&amp;um=1&amp;itbs=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Cuba history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BAILEY JOHNSON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Cuba was the worlds most sugar.</a:t>
            </a:r>
          </a:p>
        </p:txBody>
      </p:sp>
      <p:pic>
        <p:nvPicPr>
          <p:cNvPr id="1026" name="Picture 2" descr="http://t0.gstatic.com/images?q=tbn:ANd9GcRWHn-iU94ths_G3RSoMe3RWZN2gmPPlg3ZGw0E06oqRZAiGvne4Cfhk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895600"/>
            <a:ext cx="2971800" cy="259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It is located in the Caribbean sea.</a:t>
            </a:r>
            <a:endParaRPr lang="en-US" dirty="0"/>
          </a:p>
        </p:txBody>
      </p:sp>
      <p:pic>
        <p:nvPicPr>
          <p:cNvPr id="15362" name="Picture 2" descr="http://www.hoayachting.com/yacht-charter-destinations/images/Caribbean%20Sea-20-1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743200"/>
            <a:ext cx="5572125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South Americans came </a:t>
            </a:r>
            <a:r>
              <a:rPr lang="en-US" smtClean="0"/>
              <a:t>to cube in 3500BC. </a:t>
            </a:r>
            <a:endParaRPr lang="en-US" dirty="0"/>
          </a:p>
        </p:txBody>
      </p:sp>
      <p:pic>
        <p:nvPicPr>
          <p:cNvPr id="1026" name="Picture 2" descr="http://www.beachcomberpete.com/south_america/South_America_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438400"/>
            <a:ext cx="3810000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They had a war called the Spanish-American war</a:t>
            </a:r>
            <a:endParaRPr lang="en-US" dirty="0"/>
          </a:p>
        </p:txBody>
      </p:sp>
      <p:pic>
        <p:nvPicPr>
          <p:cNvPr id="17410" name="Picture 2" descr="http://mediamythalert.files.wordpress.com/2011/07/span-am-war_jour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2286000"/>
            <a:ext cx="2667000" cy="3333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British troops came to invade Cuba</a:t>
            </a:r>
            <a:endParaRPr lang="en-US" dirty="0"/>
          </a:p>
        </p:txBody>
      </p:sp>
      <p:pic>
        <p:nvPicPr>
          <p:cNvPr id="18434" name="Picture 2" descr="http://cdn.dipity.com/uploads/events/4f2e92f38ccee3b0692d6d7dac644ab8_1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2819400"/>
            <a:ext cx="4352925" cy="3686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His brother Raul power in 2008</a:t>
            </a:r>
            <a:endParaRPr lang="en-US" dirty="0"/>
          </a:p>
        </p:txBody>
      </p:sp>
      <p:pic>
        <p:nvPicPr>
          <p:cNvPr id="19458" name="Picture 2" descr="http://centruldiplomatic.files.wordpress.com/2010/06/eroul-americii-lati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048000"/>
            <a:ext cx="3152775" cy="3276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48</Words>
  <Application>Microsoft Office PowerPoint</Application>
  <PresentationFormat>On-screen Show (4:3)</PresentationFormat>
  <Paragraphs>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Cuba history</vt:lpstr>
      <vt:lpstr>Slide 2</vt:lpstr>
      <vt:lpstr>Slide 3</vt:lpstr>
      <vt:lpstr>Slide 4</vt:lpstr>
      <vt:lpstr>Slide 5</vt:lpstr>
      <vt:lpstr>Slide 6</vt:lpstr>
      <vt:lpstr>Slide 7</vt:lpstr>
    </vt:vector>
  </TitlesOfParts>
  <Company>DMPS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Cuba history</dc:title>
  <dc:creator>L-Net</dc:creator>
  <cp:lastModifiedBy>L-Net</cp:lastModifiedBy>
  <cp:revision>5</cp:revision>
  <dcterms:created xsi:type="dcterms:W3CDTF">2012-01-02T18:55:57Z</dcterms:created>
  <dcterms:modified xsi:type="dcterms:W3CDTF">2012-01-04T17:49:24Z</dcterms:modified>
</cp:coreProperties>
</file>