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1D083-09A1-4E2F-AF54-6083C74946F9}" type="datetimeFigureOut">
              <a:rPr lang="en-US" smtClean="0"/>
              <a:t>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AE854-09D1-48F5-9810-4C5651439F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imgres?imgurl=http://www.hoayachting.com/yacht-charter-destinations/images/Caribbean%2520Sea-20-170.jpg&amp;imgrefurl=http://www.hoayachting.com/yacht-charter-destinations/luxury-yacht-charter-Caribbean%2520Sea.php&amp;usg=__nPopMOQ1clI6ZgUFeXnybofOahY=&amp;h=353&amp;w=530&amp;sz=38&amp;hl=en&amp;start=11&amp;zoom=1&amp;tbnid=2HXaB3X88UiHxM:&amp;tbnh=88&amp;tbnw=132&amp;ei=lA8CT6f_MIec2AXmi6TBBw&amp;prev=/images%3Fq%3Dcaribbean%2Bsea%26hl%3Den%26sa%3DX%26gbv%3D2%26rlz%3D1R2RNWN_enUS328%26tbm%3Disch&amp;itbs=1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/imgres?imgurl=http://www.muurkrant.nl/monopoly/images/Cuba-Capitolio.jpg&amp;imgrefurl=http://www.muurkrant.nl/monopoly/cuba-uk.htm&amp;usg=__sMJdCnT3pQ2_TCamXrCq17i96eI=&amp;h=207&amp;w=312&amp;sz=61&amp;hl=en&amp;start=6&amp;zoom=1&amp;tbnid=yCILRmZbqhcOKM:&amp;tbnh=78&amp;tbnw=117&amp;ei=2BACT9RJoZTYBdWjrYwC&amp;prev=/images%3Fq%3Dcuba%2Bcapital%2Bcity%26hl%3Den%26sa%3DX%26gbv%3D2%26rlz%3D1R2RNWN_enUS328%26tbm%3Disch&amp;itbs=1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/imgres?imgurl=http://prodigyengr.com/cmtimages/Sugar%2520Cane%2520Field%25201.jpg&amp;imgrefurl=http://prodigyengr.com/front/showcontent.aspx%3Ffileid%3D81&amp;usg=__-hWhwpJ3Y4YvVegzsvLPhhjiYdY=&amp;h=284&amp;w=300&amp;sz=21&amp;hl=en&amp;start=3&amp;zoom=1&amp;tbnid=NX7mgkFHr1Y87M:&amp;tbnh=110&amp;tbnw=116&amp;ei=rRECT_vZHqr-2QWjqsyGBg&amp;prev=/images%3Fq%3Dsugar%2Bcane%26hl%3Den%26sa%3DX%26gbv%3D2%26rlz%3D1R2RNWN_enUS328%26tbm%3Disch&amp;itbs=1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imgres?imgurl=http://upload.wikimedia.org/wikipedia/commons/thumb/8/81/Santa_Monica_Palm_Trees.jpg/180px-Santa_Monica_Palm_Trees.jpg&amp;imgrefurl=http://en.wikipedia.org/wiki/Arecaceae&amp;usg=__-Lx1opaaTkS6npdMDnrxYFOlSww=&amp;h=240&amp;w=180&amp;sz=15&amp;hl=en&amp;start=2&amp;zoom=1&amp;tbnid=vagcmk7agjxs1M:&amp;tbnh=110&amp;tbnw=83&amp;ei=LxICT_WQGpLW2wXx5aWhAg&amp;prev=/images%3Fq%3Dpalm%2Btree%26hl%3Den%26sa%3DX%26gbv%3D2%26rlz%3D1R2RNWN_enUS328%26tbm%3Disch&amp;itbs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/imgres?imgurl=http://i.istockimg.com/file_thumbview_approve/5883981/2/stock-illustration-5883981-people-dancing.jpg&amp;imgrefurl=http://www.istockphoto.com/stock-illustration-5883981-people-dancing.php&amp;usg=__JrsHXdQxgKzkTYmI0ekmULGxS8Q=&amp;h=380&amp;w=354&amp;sz=61&amp;hl=en&amp;start=4&amp;zoom=1&amp;tbnid=vmQBx1qgEVr1WM:&amp;tbnh=123&amp;tbnw=115&amp;ei=vRICT7uDI4zE2QXos8m1Ag&amp;prev=/images%3Fq%3Dpeople%2Bdancing%26hl%3Den%26sa%3DX%26gbv%3D2%26rlz%3D1R2RNWN_enUS328%26tbm%3Disch&amp;itbs=1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CALEB ENOS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Located in the </a:t>
            </a:r>
            <a:r>
              <a:rPr lang="en-US" dirty="0" err="1" smtClean="0"/>
              <a:t>caribbean</a:t>
            </a:r>
            <a:r>
              <a:rPr lang="en-US" dirty="0" smtClean="0"/>
              <a:t> sea.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t2.gstatic.com/images?q=tbn:ANd9GcTqqd4iz2r5DB5PJHkoq53OKTBbOb73XEM2sJ0uji48avfMm26Dq_CjAvAd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98599"/>
            <a:ext cx="8305800" cy="47244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capital city is called </a:t>
            </a:r>
            <a:r>
              <a:rPr lang="en-US" dirty="0" err="1" smtClean="0"/>
              <a:t>havana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http://t3.gstatic.com/images?q=tbn:ANd9GcRBk5jG9ADDSq7rRsY-a-hNSZ9tPAg4L6UROlKwuxeWsIwndHOd5o8vuxw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76400"/>
            <a:ext cx="8382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</a:t>
            </a:r>
            <a:r>
              <a:rPr lang="en-US" dirty="0" err="1" smtClean="0"/>
              <a:t>produes</a:t>
            </a:r>
            <a:r>
              <a:rPr lang="en-US" dirty="0" smtClean="0"/>
              <a:t> a lot of sugar cane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 descr="http://t2.gstatic.com/images?q=tbn:ANd9GcQ8Gz8RoPlRYEHI3vAjTz9O8f7ln3fNRTEzF4gIgWbkpw9u_m9MSh3OcQ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22533"/>
            <a:ext cx="8229600" cy="45522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Palm trees are very common in </a:t>
            </a:r>
            <a:r>
              <a:rPr lang="en-US" dirty="0" err="1" smtClean="0"/>
              <a:t>cuba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http://t0.gstatic.com/images?q=tbn:ANd9GcSYzI0_VIjwSTKPSA5qOy4LXPsC1iFzkReYZrVGIgvwHykfgQ7ivx_xrZ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7543"/>
            <a:ext cx="8153400" cy="4544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Dance is very </a:t>
            </a:r>
            <a:r>
              <a:rPr lang="en-US" dirty="0" err="1" smtClean="0"/>
              <a:t>importent</a:t>
            </a:r>
            <a:r>
              <a:rPr lang="en-US" dirty="0" smtClean="0"/>
              <a:t> in </a:t>
            </a:r>
            <a:r>
              <a:rPr lang="en-US" dirty="0" err="1" smtClean="0"/>
              <a:t>cuba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http://t1.gstatic.com/images?q=tbn:ANd9GcRIw4mPk8nDu8hAAcqiT6y3w4Pc9htkk3hRsNaLy4IzRGOT0xXzIC5an7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30680"/>
            <a:ext cx="7924800" cy="45640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Humans first came to the island of </a:t>
            </a:r>
            <a:r>
              <a:rPr lang="en-US" dirty="0" err="1" smtClean="0"/>
              <a:t>cuba</a:t>
            </a:r>
            <a:r>
              <a:rPr lang="en-US" dirty="0" smtClean="0"/>
              <a:t> around 3500 </a:t>
            </a:r>
            <a:r>
              <a:rPr lang="en-US" smtClean="0"/>
              <a:t>bc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47</Words>
  <Application>Microsoft Office PowerPoint</Application>
  <PresentationFormat>On-screen Show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CUBA</vt:lpstr>
      <vt:lpstr>Located in the caribbean sea.</vt:lpstr>
      <vt:lpstr>Cuba capital city is called havana</vt:lpstr>
      <vt:lpstr>Cuba produes a lot of sugar cane</vt:lpstr>
      <vt:lpstr>Palm trees are very common in cuba</vt:lpstr>
      <vt:lpstr>Dance is very importent in cuba</vt:lpstr>
      <vt:lpstr>Humans first came to the island of cuba around 3500 bc</vt:lpstr>
    </vt:vector>
  </TitlesOfParts>
  <Company>DMPS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CUBA</dc:title>
  <dc:creator>L-Net</dc:creator>
  <cp:lastModifiedBy>L-Net</cp:lastModifiedBy>
  <cp:revision>3</cp:revision>
  <dcterms:created xsi:type="dcterms:W3CDTF">2012-01-02T20:07:54Z</dcterms:created>
  <dcterms:modified xsi:type="dcterms:W3CDTF">2012-01-02T20:30:04Z</dcterms:modified>
</cp:coreProperties>
</file>