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82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97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28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1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31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81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660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7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9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38F3A-A7E4-4944-A8C1-0EE9F0C87030}" type="datetimeFigureOut">
              <a:rPr lang="en-US" smtClean="0"/>
              <a:t>5/3/2012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9181A-8E7E-42D9-BE3E-B792E1255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0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Children’s World War II Museum Proposal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YOU NAME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74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8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WRITE THE NAME OF THE ARTIFACT HERE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COPY AND PASTE A PICTURE OF THE ARTIFACT HERE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WRITE DETAILS HERE ABOUT WHY THE ARTIFACT SHOULD BE INCLUDED IN MUSEUM HERE</a:t>
            </a:r>
          </a:p>
          <a:p>
            <a:r>
              <a:rPr lang="en-US" dirty="0" smtClean="0"/>
              <a:t>Why is it important?</a:t>
            </a:r>
          </a:p>
          <a:p>
            <a:r>
              <a:rPr lang="en-US" dirty="0" smtClean="0"/>
              <a:t>What does it represent?</a:t>
            </a:r>
          </a:p>
          <a:p>
            <a:r>
              <a:rPr lang="en-US" dirty="0" smtClean="0"/>
              <a:t>Where would we find one?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907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461</Words>
  <Application>Microsoft Office PowerPoint</Application>
  <PresentationFormat>On-screen Show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Children’s World War II Museum Proposal</vt:lpstr>
      <vt:lpstr>WRITE THE NAME OF THE ARTIFACT HERE</vt:lpstr>
      <vt:lpstr>WRITE THE NAME OF THE ARTIFACT HERE</vt:lpstr>
      <vt:lpstr>WRITE THE NAME OF THE ARTIFACT HERE</vt:lpstr>
      <vt:lpstr>WRITE THE NAME OF THE ARTIFACT HERE</vt:lpstr>
      <vt:lpstr>WRITE THE NAME OF THE ARTIFACT HERE</vt:lpstr>
      <vt:lpstr>WRITE THE NAME OF THE ARTIFACT HERE</vt:lpstr>
      <vt:lpstr>WRITE THE NAME OF THE ARTIFACT HERE</vt:lpstr>
      <vt:lpstr>WRITE THE NAME OF THE ARTIFACT HERE</vt:lpstr>
      <vt:lpstr>WRITE THE NAME OF THE ARTIFACT HERE</vt:lpstr>
      <vt:lpstr>WRITE THE NAME OF THE ARTIFACT HERE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Children’s World War II Museum Proposal</dc:title>
  <dc:creator>Griesel, Elizabeth</dc:creator>
  <cp:lastModifiedBy>Griesel, Elizabeth</cp:lastModifiedBy>
  <cp:revision>1</cp:revision>
  <dcterms:created xsi:type="dcterms:W3CDTF">2012-05-03T14:43:48Z</dcterms:created>
  <dcterms:modified xsi:type="dcterms:W3CDTF">2012-05-03T14:48:12Z</dcterms:modified>
</cp:coreProperties>
</file>