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8ACF3D5-8CEA-4893-A2A8-75E200C41FC3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latin typeface="Magneto" pitchFamily="82" charset="0"/>
              </a:rPr>
              <a:t>cuba</a:t>
            </a:r>
            <a:endParaRPr lang="en-US" sz="9600" dirty="0">
              <a:latin typeface="Magneto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17526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By: </a:t>
            </a:r>
            <a:r>
              <a:rPr lang="en-US" sz="7200" dirty="0" err="1" smtClean="0"/>
              <a:t>alec</a:t>
            </a:r>
            <a:r>
              <a:rPr lang="en-US" sz="7200" dirty="0" smtClean="0"/>
              <a:t> </a:t>
            </a:r>
            <a:r>
              <a:rPr lang="en-US" sz="7200" dirty="0" err="1" smtClean="0"/>
              <a:t>alsager</a:t>
            </a:r>
            <a:endParaRPr lang="en-US" sz="7200" dirty="0"/>
          </a:p>
        </p:txBody>
      </p:sp>
      <p:pic>
        <p:nvPicPr>
          <p:cNvPr id="4098" name="Picture 2" descr="https://www.cia.gov/library/publications/the-world-factbook/graphics/flags/large/cu-lgfla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81400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Cuba’s capital city is </a:t>
            </a:r>
            <a:r>
              <a:rPr lang="en-US" dirty="0" err="1" smtClean="0"/>
              <a:t>havana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destination360.com/caribbean/cuba/images/s/hav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is the largest state in the Caribbean islands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http://sevensquarevacationrentals.com/wp-content/uploads/2011/01/caribbeanmap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21823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grows a lot of sugar canes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agriculturenews.net/Public/UploadedImages/Brief_en-2005927123426_sugar%20ca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599" cy="4724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dose a lot of tourism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http://www.cubaplus.ca/volume17/img/canadian-tourist-love-cu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14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had a missile crisis in 1992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22" name="Picture 2" descr="http://dabloggerz.com/news/wp-content/uploads/2011/03/U.S.-Launches-Missiles-on-Lib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http://www.gutenberg.org/files/11102/11102-h/hns/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52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39</Words>
  <Application>Microsoft Office PowerPoint</Application>
  <PresentationFormat>On-screen Show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cuba</vt:lpstr>
      <vt:lpstr>Cuba’s capital city is havana </vt:lpstr>
      <vt:lpstr>Cuba is the largest state in the Caribbean islands</vt:lpstr>
      <vt:lpstr>Cuba grows a lot of sugar canes</vt:lpstr>
      <vt:lpstr>Cuba dose a lot of tourism</vt:lpstr>
      <vt:lpstr>Cuba had a missile crisis in 1992</vt:lpstr>
      <vt:lpstr>Slide 7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brkrproxy</dc:creator>
  <cp:lastModifiedBy>brkrproxy</cp:lastModifiedBy>
  <cp:revision>7</cp:revision>
  <dcterms:created xsi:type="dcterms:W3CDTF">2012-01-03T14:18:29Z</dcterms:created>
  <dcterms:modified xsi:type="dcterms:W3CDTF">2012-01-04T14:40:45Z</dcterms:modified>
</cp:coreProperties>
</file>