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0F154-2780-4C15-BE72-A088E57B26C3}" type="datetimeFigureOut">
              <a:rPr lang="en-US" smtClean="0"/>
              <a:pPr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B8EC2-F892-4451-8AB8-FD3C2C79EA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imgres?imgurl=http://www.allthesea.com/img/caribbean-sea-04.jpg&amp;imgrefurl=http://www.allthesea.com/Caribbean-Sea.html&amp;usg=__ojHM3rvnhUErnm12alQ-vfbu4iI=&amp;h=194&amp;w=244&amp;sz=10&amp;hl=en&amp;start=3&amp;zoom=1&amp;tbnid=gWD9gOM_0rtMZM:&amp;tbnh=87&amp;tbnw=110&amp;ei=khACT7WLIbTo2gWn16CVAg&amp;prev=/search?q=caribbean+sea&amp;hl=en&amp;sa=X&amp;gbv=2&amp;rlz=1R2RNWN_enUS446&amp;tbm=isch&amp;prmd=ivnsm&amp;itbs=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imgres?imgurl=http://www.johndclare.net/images/Armwrestling.gif&amp;imgrefurl=http://www.johndclare.net/cold_war16.htm&amp;usg=__RpQi1ImZCAFTjb4UeNd1Y09tkXE=&amp;h=418&amp;w=589&amp;sz=32&amp;hl=en&amp;start=3&amp;zoom=1&amp;tbnid=MZ46vKT8x1xpgM:&amp;tbnh=96&amp;tbnw=135&amp;ei=hBECT9SPI6TC2wWp9pAs&amp;prev=/search?q=cuban+missile+crisis&amp;hl=en&amp;sa=X&amp;gbv=2&amp;rlz=1R2RNWN_enUS446&amp;tbm=isch&amp;prmd=ivnsm&amp;itbs=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imgres?imgurl=http://cdn.dipity.com/uploads/events/be2e0ab7bc4e44c0b9d49c6781cee67d_1M.png&amp;imgrefurl=http://www.dipity.com/someguy16/Mesoamericas-meltdown/&amp;usg=__ynHzQB0ecIp0jjN7PfH-9OSpDNQ=&amp;h=692&amp;w=623&amp;sz=437&amp;hl=en&amp;start=4&amp;zoom=1&amp;tbnid=5B0NKkqbLAOOrM:&amp;tbnh=139&amp;tbnw=125&amp;ei=tRICT4e1L8rO2wXrxuWzAg&amp;prev=/search?q=spanish+explores+settled+in+cuba&amp;hl=en&amp;sa=X&amp;gbv=2&amp;rlz=1R2RNWN_enUS446&amp;tbm=isch&amp;prmd=ivnsm&amp;itbs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imgres?imgurl=http://popsop.com/wp-content/uploads/havanaclub_havana_film_01.jpg&amp;imgrefurl=http://popsop.com/47460&amp;usg=__r0BmCqoMXb4kyt15IapeIslIVQ0=&amp;h=253&amp;w=450&amp;sz=33&amp;hl=en&amp;start=12&amp;zoom=1&amp;tbnid=c2l_vF7_fistAM:&amp;tbnh=71&amp;tbnw=127&amp;ei=UhMCT7yJO4ny2QXqq6XgCQ&amp;prev=/search?q=capital+city+is+called+havana&amp;hl=en&amp;sa=X&amp;gbv=2&amp;rlz=1R2RNWN_enUS446&amp;tbm=isch&amp;prmd=ivnsm&amp;itbs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imgres?imgurl=http://www.enjoyfrance.com/images/stories/world/news/fidel-castro.jpg&amp;imgrefurl=http://nomadmolouges.blogspot.com/2008_02_17_archive.html&amp;usg=__r4UjstIta1-1-fzJwVnF5YeIUVU=&amp;h=300&amp;w=350&amp;sz=37&amp;hl=en&amp;start=8&amp;zoom=1&amp;tbnid=BBpamgLLr1HyGM:&amp;tbnh=103&amp;tbnw=120&amp;ei=JFwDT9TtF46_2QXzlf3wCA&amp;prev=/search%3Fq%3Dbrother%2Braul%2Btook%2Bpower%2Bin%2B2008%26um%3D1%26hl%3Den%26sa%3DN%26gbv%3D2%26rlz%3D1R2RNWN_enUS446%26tbm%3Disch&amp;um=1&amp;itbs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imgres?imgurl=http://www.bepevy20.com/cubanfilmproject/images/cuba_che.jpg&amp;imgrefurl=http://www.bepevy20.com/cubanfilmproject/index.html&amp;usg=__3jh7Wtq-ViuNOfIMHuwBiHyxmp0=&amp;h=400&amp;w=287&amp;sz=28&amp;hl=en&amp;start=4&amp;zoom=1&amp;tbnid=EQ65HaGRgr6KPM:&amp;tbnh=124&amp;tbnw=89&amp;ei=qFwDT5KTL6Tg2QXM8dmqDQ&amp;prev=/search%3Fq%3Dlawyer%2Bnamed%2Bfidel%2Bcastro%26um%3D1%26hl%3Den%26sa%3DN%26gbv%3D2%26rlz%3D1R2RNWN_enUS446%26tbm%3Disch&amp;um=1&amp;itbs=1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/imgres?imgurl=http://home.iprimus.com.au/korob/fdtcards/fbatista.jpg&amp;imgrefurl=http://home.iprimus.com.au/korob/fdtcards/Caribbean.html&amp;usg=__SH8eta3Y6pka8v17ZwMKSA0xVjQ=&amp;h=555&amp;w=413&amp;sz=44&amp;hl=en&amp;start=11&amp;zoom=1&amp;tbnid=6LT4OQ8D_tTgWM:&amp;tbnh=133&amp;tbnw=99&amp;ei=Pl0DT5vgA-fC2wWhvJ2rAg&amp;prev=/search%3Fq%3Dbatista%2Bwas%2Boverthrown%26um%3D1%26hl%3Den%26sa%3DN%26gbv%3D2%26rlz%3D1R2RNWN_enUS446%26tbm%3Disch&amp;um=1&amp;itbs=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/imgres?imgurl=http://massachusetts.hirepatriots.com/files/2011/05/163765_102139869864046_102098096534890_12205_2969487_n2.jpg&amp;imgrefurl=http://massachusetts.hirepatriots.com/uncategorized/does-everyone-have-ptsd/&amp;usg=__dmgENYMO2Lj-ZAt0M8N2uNpO4Gg=&amp;h=400&amp;w=400&amp;sz=38&amp;hl=en&amp;start=16&amp;zoom=1&amp;tbnid=E4MUpzJDMzUHUM:&amp;tbnh=124&amp;tbnw=124&amp;ei=EF4DT6CmM4yA2QXegNm8CA&amp;prev=/search%3Fq%3Dthe%2BU.S%2Bwent%2Bto%2Bwar%2Bwith%2Bspain%26um%3D1%26hl%3Den%26sa%3DN%26gbv%3D2%26rlz%3D1R2RNWN_enUS446%26tbm%3Disch&amp;um=1&amp;itbs=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/imgres?imgurl=http://wpuploads.appadvice.com/wp-content/uploads/2011/08/photo-424.png&amp;imgrefurl=http://appadvice.com/appnn/2011/08/discover-riches-on-the-ocean-floor-with-treasure-hunt-the-game&amp;usg=__YvAAKY6dpYrrQPnc6NbCDACanoc=&amp;h=320&amp;w=480&amp;sz=321&amp;hl=en&amp;start=1&amp;zoom=1&amp;tbnid=M85jWbzhhalo3M:&amp;tbnh=86&amp;tbnw=129&amp;ei=fF4DT4W0BIfi2QXqreWbAg&amp;prev=/search%3Fq%3Ddiscover%2Briches%26um%3D1%26hl%3Den%26sa%3DN%26gbv%3D2%26rlz%3D1R2RNWN_enUS446%26tbm%3Disch&amp;um=1&amp;itbs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D’ANDRE AND KEVON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located in the </a:t>
            </a:r>
            <a:r>
              <a:rPr lang="en-US" dirty="0" err="1" smtClean="0"/>
              <a:t>caribbean</a:t>
            </a:r>
            <a:r>
              <a:rPr lang="en-US" dirty="0" smtClean="0"/>
              <a:t> sea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t1.gstatic.com/images?q=tbn:ANd9GcTgA0Y-hM_FpzRdLL4ZLG9BOX2T8JvmP4HkFjFkMTFinE2-Ilm1yy74H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Cuban missile crisis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 descr="http://t2.gstatic.com/images?q=tbn:ANd9GcSd1PIJJ4DvSjmEtsiTFicX9UMuzhZDoeV3HbpTHSgvY8pacvYzQT0rO1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explorers settled in </a:t>
            </a:r>
            <a:r>
              <a:rPr lang="en-US" dirty="0" err="1" smtClean="0"/>
              <a:t>cuba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http://t1.gstatic.com/images?q=tbn:ANd9GcTwU-daNZV4BxxhA5WmFq-rl8eZEF9GwwTSB8-36KYN8DVSrKNE2ja0y-8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Capital city called </a:t>
            </a:r>
            <a:r>
              <a:rPr lang="en-US" dirty="0" err="1" smtClean="0"/>
              <a:t>havana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t3.gstatic.com/images?q=tbn:ANd9GcT__5mANaWV3mpq0nlJFfHd-yfDcOS4RPstHu9tKQ3nrEve95419tpcGQ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Brother </a:t>
            </a:r>
            <a:r>
              <a:rPr lang="en-US" dirty="0" err="1" smtClean="0"/>
              <a:t>r</a:t>
            </a:r>
            <a:r>
              <a:rPr lang="en-US" dirty="0" err="1" smtClean="0"/>
              <a:t>aul</a:t>
            </a:r>
            <a:r>
              <a:rPr lang="en-US" dirty="0" smtClean="0"/>
              <a:t> took power in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t2.gstatic.com/images?q=tbn:ANd9GcR__vaCbGz2LUxCNBN_GqD5L0WeXF_Z2HiODZnNsbLDMJcg8Cu7DA0jB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Lawyer named </a:t>
            </a:r>
            <a:r>
              <a:rPr lang="en-US" dirty="0" err="1" smtClean="0"/>
              <a:t>fidel</a:t>
            </a:r>
            <a:r>
              <a:rPr lang="en-US" dirty="0" smtClean="0"/>
              <a:t> </a:t>
            </a:r>
            <a:r>
              <a:rPr lang="en-US" dirty="0" err="1" smtClean="0"/>
              <a:t>castro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TNMtrgQ_8w0SnS_ekUcH-kpjzrVA4rmTYjTVoSLVE3RQFtzaoEx-iol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Batista was overthrown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t0.gstatic.com/images?q=tbn:ANd9GcQNKIjbB5g_08zQlLTxFuSvl5FdlIrWsHlmLe8c2lkx8EpZd7SDvXFNhyU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U.S. went to war with Spain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http://t0.gstatic.com/images?q=tbn:ANd9GcSPWNqAwOmc6MGJnLaKwzdcXWEZ1mjimFNG73DZ9HK5-4kKFSL6tE6fK2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 riches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2530" name="Picture 2" descr="http://t3.gstatic.com/images?q=tbn:ANd9GcTuDAyBWrOLArgeo53BWx6nhHBwvvIu4tEriQoeqfBdDuO9fibJrIwNZi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00200"/>
            <a:ext cx="91440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46</Words>
  <Application>Microsoft Office PowerPoint</Application>
  <PresentationFormat>On-screen Show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CUBA</vt:lpstr>
      <vt:lpstr>It is located in the caribbean sea</vt:lpstr>
      <vt:lpstr>Cuban missile crisis </vt:lpstr>
      <vt:lpstr>Spanish explorers settled in cuba</vt:lpstr>
      <vt:lpstr>Capital city called havana</vt:lpstr>
      <vt:lpstr>Brother raul took power in 2008</vt:lpstr>
      <vt:lpstr>Lawyer named fidel castro</vt:lpstr>
      <vt:lpstr>Batista was overthrown</vt:lpstr>
      <vt:lpstr>The U.S. went to war with Spain</vt:lpstr>
      <vt:lpstr>Discover riches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brkrproxy</dc:creator>
  <cp:lastModifiedBy>brkrproxy</cp:lastModifiedBy>
  <cp:revision>5</cp:revision>
  <dcterms:created xsi:type="dcterms:W3CDTF">2012-01-02T20:09:09Z</dcterms:created>
  <dcterms:modified xsi:type="dcterms:W3CDTF">2012-01-03T20:04:01Z</dcterms:modified>
</cp:coreProperties>
</file>