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20" y="-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F2608-B8A4-4ADC-AE1E-1E148272572B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A6A22-DE15-4002-AF9C-CA32D8B08E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F2608-B8A4-4ADC-AE1E-1E148272572B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A6A22-DE15-4002-AF9C-CA32D8B08E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F2608-B8A4-4ADC-AE1E-1E148272572B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A6A22-DE15-4002-AF9C-CA32D8B08E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F2608-B8A4-4ADC-AE1E-1E148272572B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A6A22-DE15-4002-AF9C-CA32D8B08E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F2608-B8A4-4ADC-AE1E-1E148272572B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A6A22-DE15-4002-AF9C-CA32D8B08E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F2608-B8A4-4ADC-AE1E-1E148272572B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A6A22-DE15-4002-AF9C-CA32D8B08E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F2608-B8A4-4ADC-AE1E-1E148272572B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A6A22-DE15-4002-AF9C-CA32D8B08E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F2608-B8A4-4ADC-AE1E-1E148272572B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A6A22-DE15-4002-AF9C-CA32D8B08E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F2608-B8A4-4ADC-AE1E-1E148272572B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A6A22-DE15-4002-AF9C-CA32D8B08E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F2608-B8A4-4ADC-AE1E-1E148272572B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A6A22-DE15-4002-AF9C-CA32D8B08E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F2608-B8A4-4ADC-AE1E-1E148272572B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A6A22-DE15-4002-AF9C-CA32D8B08ED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F2608-B8A4-4ADC-AE1E-1E148272572B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2A6A22-DE15-4002-AF9C-CA32D8B08ED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uba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by:dalton</a:t>
            </a:r>
            <a:r>
              <a:rPr lang="en-US" dirty="0" smtClean="0"/>
              <a:t>  </a:t>
            </a:r>
            <a:r>
              <a:rPr lang="en-US" dirty="0" err="1" smtClean="0"/>
              <a:t>lenihan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Sugar cane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Cuba make sugar cane.</a:t>
            </a:r>
            <a:endParaRPr lang="en-US" dirty="0"/>
          </a:p>
        </p:txBody>
      </p:sp>
      <p:pic>
        <p:nvPicPr>
          <p:cNvPr id="1026" name="Picture 2" descr="C:\Documents and Settings\brkrproxy\Local Settings\Temporary Internet Files\Content.IE5\T519D22L\MC90005324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2209800"/>
            <a:ext cx="609600" cy="32643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Caribbean sea</a:t>
            </a:r>
          </a:p>
          <a:p>
            <a:endParaRPr lang="en-US" dirty="0"/>
          </a:p>
          <a:p>
            <a:r>
              <a:rPr lang="en-US" dirty="0" smtClean="0"/>
              <a:t>Cuba’s capital city is called </a:t>
            </a:r>
            <a:r>
              <a:rPr lang="en-US" dirty="0" err="1" smtClean="0"/>
              <a:t>havana</a:t>
            </a:r>
            <a:r>
              <a:rPr lang="en-US" dirty="0" smtClean="0"/>
              <a:t>.</a:t>
            </a:r>
          </a:p>
        </p:txBody>
      </p:sp>
      <p:pic>
        <p:nvPicPr>
          <p:cNvPr id="2050" name="Picture 2" descr="C:\Documents and Settings\brkrproxy\Local Settings\Temporary Internet Files\Content.IE5\M0IXSRWB\MP90043847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152400"/>
            <a:ext cx="2740152" cy="2438400"/>
          </a:xfrm>
          <a:prstGeom prst="rect">
            <a:avLst/>
          </a:prstGeom>
          <a:noFill/>
        </p:spPr>
      </p:pic>
      <p:pic>
        <p:nvPicPr>
          <p:cNvPr id="2051" name="Picture 3" descr="C:\Documents and Settings\brkrproxy\Local Settings\Temporary Internet Files\Content.IE5\T519D22L\MP900362653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3924300"/>
            <a:ext cx="2819400" cy="1409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95800"/>
          </a:xfrm>
        </p:spPr>
        <p:txBody>
          <a:bodyPr/>
          <a:lstStyle/>
          <a:p>
            <a:r>
              <a:rPr lang="en-US" dirty="0" smtClean="0"/>
              <a:t>There is good weather in </a:t>
            </a:r>
            <a:r>
              <a:rPr lang="en-US" dirty="0" err="1" smtClean="0"/>
              <a:t>cuba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3074" name="Picture 2" descr="C:\Documents and Settings\brkrproxy\Local Settings\Temporary Internet Files\Content.IE5\YRZXXTLK\MC900432589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3200172"/>
            <a:ext cx="2819400" cy="281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palmtrees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Cuba has lots of </a:t>
            </a:r>
            <a:r>
              <a:rPr lang="en-US" dirty="0" err="1" smtClean="0"/>
              <a:t>palmtrees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099" name="Picture 3" descr="C:\Documents and Settings\brkrproxy\Local Settings\Temporary Internet Files\Content.IE5\T519D22L\MM900046636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1143000"/>
            <a:ext cx="2639427" cy="16716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War was in </a:t>
            </a:r>
            <a:r>
              <a:rPr lang="en-US" dirty="0" err="1" smtClean="0"/>
              <a:t>cuba</a:t>
            </a:r>
            <a:r>
              <a:rPr lang="en-US" dirty="0"/>
              <a:t>.</a:t>
            </a:r>
          </a:p>
        </p:txBody>
      </p:sp>
      <p:pic>
        <p:nvPicPr>
          <p:cNvPr id="5122" name="Picture 2" descr="C:\Documents and Settings\brkrproxy\Local Settings\Temporary Internet Files\Content.IE5\M0IXSRWB\MC90001988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4038600"/>
            <a:ext cx="1793178" cy="1658293"/>
          </a:xfrm>
          <a:prstGeom prst="rect">
            <a:avLst/>
          </a:prstGeom>
          <a:noFill/>
        </p:spPr>
      </p:pic>
      <p:pic>
        <p:nvPicPr>
          <p:cNvPr id="5124" name="Picture 4" descr="C:\Documents and Settings\brkrproxy\Local Settings\Temporary Internet Files\Content.IE5\3QLA0195\MC900318664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3733800"/>
            <a:ext cx="1885645" cy="2078317"/>
          </a:xfrm>
          <a:prstGeom prst="rect">
            <a:avLst/>
          </a:prstGeom>
          <a:noFill/>
        </p:spPr>
      </p:pic>
      <p:pic>
        <p:nvPicPr>
          <p:cNvPr id="5125" name="Picture 5" descr="C:\Documents and Settings\brkrproxy\Local Settings\Temporary Internet Files\Content.IE5\9KUVEC20\MC910217052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2514600"/>
            <a:ext cx="1847850" cy="1125135"/>
          </a:xfrm>
          <a:prstGeom prst="rect">
            <a:avLst/>
          </a:prstGeom>
          <a:noFill/>
        </p:spPr>
      </p:pic>
      <p:pic>
        <p:nvPicPr>
          <p:cNvPr id="5126" name="Picture 6" descr="C:\Documents and Settings\brkrproxy\Local Settings\Temporary Internet Files\Content.IE5\3QLA0195\MP900362653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8800" y="2514600"/>
            <a:ext cx="2819400" cy="1409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Fidel let his </a:t>
            </a:r>
            <a:r>
              <a:rPr lang="en-US" dirty="0" err="1" smtClean="0"/>
              <a:t>raul</a:t>
            </a:r>
            <a:r>
              <a:rPr lang="en-US" dirty="0" smtClean="0"/>
              <a:t> take power over </a:t>
            </a:r>
            <a:r>
              <a:rPr lang="en-US" dirty="0" err="1" smtClean="0"/>
              <a:t>cuba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6146" name="Picture 2" descr="C:\Documents and Settings\brkrproxy\Local Settings\Temporary Internet Files\Content.IE5\YRZXXTLK\MC900280521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13568" y="2610416"/>
            <a:ext cx="2516863" cy="1637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51</Words>
  <Application>Microsoft Office PowerPoint</Application>
  <PresentationFormat>On-screen Show (4:3)</PresentationFormat>
  <Paragraphs>16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Cuba</vt:lpstr>
      <vt:lpstr>Sugar cane</vt:lpstr>
      <vt:lpstr>place</vt:lpstr>
      <vt:lpstr>weather</vt:lpstr>
      <vt:lpstr>palmtrees</vt:lpstr>
      <vt:lpstr>history</vt:lpstr>
      <vt:lpstr>history</vt:lpstr>
    </vt:vector>
  </TitlesOfParts>
  <Company>DMPS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Cuba</dc:title>
  <dc:creator>brkrproxy</dc:creator>
  <cp:lastModifiedBy>brkrproxy</cp:lastModifiedBy>
  <cp:revision>7</cp:revision>
  <dcterms:created xsi:type="dcterms:W3CDTF">2012-01-03T16:41:56Z</dcterms:created>
  <dcterms:modified xsi:type="dcterms:W3CDTF">2012-01-03T17:45:54Z</dcterms:modified>
</cp:coreProperties>
</file>