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5" d="100"/>
          <a:sy n="45" d="100"/>
        </p:scale>
        <p:origin x="-1236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67BE86-A99D-4FFB-97C1-7B58CF361B55}" type="datetimeFigureOut">
              <a:rPr lang="en-US" smtClean="0"/>
              <a:t>1/3/2012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972EF3C-34E2-44DA-8FB4-0E6D231131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33660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72EF3C-34E2-44DA-8FB4-0E6D23113135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31559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98A23F-F1E2-421D-A76D-F17140C72763}" type="datetimeFigureOut">
              <a:rPr lang="en-US" smtClean="0"/>
              <a:t>1/3/2012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24EC8-0555-4F3D-9897-EE0E7BE8F7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66722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98A23F-F1E2-421D-A76D-F17140C72763}" type="datetimeFigureOut">
              <a:rPr lang="en-US" smtClean="0"/>
              <a:t>1/3/2012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24EC8-0555-4F3D-9897-EE0E7BE8F7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92155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98A23F-F1E2-421D-A76D-F17140C72763}" type="datetimeFigureOut">
              <a:rPr lang="en-US" smtClean="0"/>
              <a:t>1/3/2012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24EC8-0555-4F3D-9897-EE0E7BE8F7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48716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98A23F-F1E2-421D-A76D-F17140C72763}" type="datetimeFigureOut">
              <a:rPr lang="en-US" smtClean="0"/>
              <a:t>1/3/2012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24EC8-0555-4F3D-9897-EE0E7BE8F7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23705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98A23F-F1E2-421D-A76D-F17140C72763}" type="datetimeFigureOut">
              <a:rPr lang="en-US" smtClean="0"/>
              <a:t>1/3/2012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24EC8-0555-4F3D-9897-EE0E7BE8F7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36696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98A23F-F1E2-421D-A76D-F17140C72763}" type="datetimeFigureOut">
              <a:rPr lang="en-US" smtClean="0"/>
              <a:t>1/3/2012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24EC8-0555-4F3D-9897-EE0E7BE8F7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65447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98A23F-F1E2-421D-A76D-F17140C72763}" type="datetimeFigureOut">
              <a:rPr lang="en-US" smtClean="0"/>
              <a:t>1/3/2012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24EC8-0555-4F3D-9897-EE0E7BE8F7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51514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98A23F-F1E2-421D-A76D-F17140C72763}" type="datetimeFigureOut">
              <a:rPr lang="en-US" smtClean="0"/>
              <a:t>1/3/2012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24EC8-0555-4F3D-9897-EE0E7BE8F7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1911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98A23F-F1E2-421D-A76D-F17140C72763}" type="datetimeFigureOut">
              <a:rPr lang="en-US" smtClean="0"/>
              <a:t>1/3/2012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24EC8-0555-4F3D-9897-EE0E7BE8F7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62916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98A23F-F1E2-421D-A76D-F17140C72763}" type="datetimeFigureOut">
              <a:rPr lang="en-US" smtClean="0"/>
              <a:t>1/3/2012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24EC8-0555-4F3D-9897-EE0E7BE8F7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6019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98A23F-F1E2-421D-A76D-F17140C72763}" type="datetimeFigureOut">
              <a:rPr lang="en-US" smtClean="0"/>
              <a:t>1/3/2012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24EC8-0555-4F3D-9897-EE0E7BE8F7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69420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98A23F-F1E2-421D-A76D-F17140C72763}" type="datetimeFigureOut">
              <a:rPr lang="en-US" smtClean="0"/>
              <a:t>1/3/2012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224EC8-0555-4F3D-9897-EE0E7BE8F7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98579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CUBA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BY:HTEEKUPAW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84170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It is located in the Caribbean sea.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609600" y="17526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1" y="1600201"/>
            <a:ext cx="8382000" cy="46783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77223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Cuba’s capital city is called  Havana.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600200"/>
            <a:ext cx="8229600" cy="457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833354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4572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This is good weather for growing  </a:t>
            </a:r>
            <a:br>
              <a:rPr lang="en-US" dirty="0" smtClean="0"/>
            </a:br>
            <a:r>
              <a:rPr lang="en-US" dirty="0" smtClean="0"/>
              <a:t>sugar   cane.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1" y="1600201"/>
            <a:ext cx="8305800" cy="449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427323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Palm tree are very common in</a:t>
            </a:r>
            <a:br>
              <a:rPr lang="en-US" dirty="0" smtClean="0"/>
            </a:br>
            <a:r>
              <a:rPr lang="en-US" dirty="0" smtClean="0"/>
              <a:t> Cuba.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600201"/>
            <a:ext cx="8305799" cy="457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189681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In  </a:t>
            </a:r>
            <a:r>
              <a:rPr lang="en-US" dirty="0"/>
              <a:t>J</a:t>
            </a:r>
            <a:r>
              <a:rPr lang="en-US" dirty="0" smtClean="0"/>
              <a:t>une  1762,British troops invaded</a:t>
            </a:r>
            <a:br>
              <a:rPr lang="en-US" dirty="0" smtClean="0"/>
            </a:br>
            <a:r>
              <a:rPr lang="en-US" dirty="0" smtClean="0"/>
              <a:t>Cuba.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600200"/>
            <a:ext cx="8382000" cy="44957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860475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U.S.  </a:t>
            </a:r>
            <a:r>
              <a:rPr lang="en-US" dirty="0"/>
              <a:t>w</a:t>
            </a:r>
            <a:r>
              <a:rPr lang="en-US" dirty="0" smtClean="0"/>
              <a:t>ent  to war with </a:t>
            </a:r>
            <a:r>
              <a:rPr lang="en-US" dirty="0"/>
              <a:t>S</a:t>
            </a:r>
            <a:r>
              <a:rPr lang="en-US" dirty="0" smtClean="0"/>
              <a:t>pain.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600201"/>
            <a:ext cx="8229600" cy="464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449949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Batista was overthrown on January </a:t>
            </a:r>
            <a:br>
              <a:rPr lang="en-US" dirty="0" smtClean="0"/>
            </a:br>
            <a:r>
              <a:rPr lang="en-US" dirty="0" smtClean="0"/>
              <a:t>1,1959,by a young lawyer named </a:t>
            </a:r>
            <a:r>
              <a:rPr lang="en-US" dirty="0"/>
              <a:t>F</a:t>
            </a:r>
            <a:r>
              <a:rPr lang="en-US" dirty="0" smtClean="0"/>
              <a:t>idel </a:t>
            </a:r>
            <a:br>
              <a:rPr lang="en-US" dirty="0" smtClean="0"/>
            </a:br>
            <a:r>
              <a:rPr lang="en-US" dirty="0" err="1" smtClean="0"/>
              <a:t>castro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4144963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981200"/>
            <a:ext cx="8305799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933950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Daily life for average    </a:t>
            </a:r>
            <a:r>
              <a:rPr lang="en-US" dirty="0" err="1" smtClean="0"/>
              <a:t>Cabans</a:t>
            </a:r>
            <a:r>
              <a:rPr lang="en-US" dirty="0"/>
              <a:t> </a:t>
            </a:r>
            <a:r>
              <a:rPr lang="en-US" dirty="0" smtClean="0"/>
              <a:t> is</a:t>
            </a:r>
            <a:br>
              <a:rPr lang="en-US" dirty="0" smtClean="0"/>
            </a:br>
            <a:r>
              <a:rPr lang="en-US" dirty="0" smtClean="0"/>
              <a:t> difficult.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600200"/>
            <a:ext cx="8686799" cy="464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634075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His brother Raul took power in 2008.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600200"/>
            <a:ext cx="8229600" cy="44957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539209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111</TotalTime>
  <Words>63</Words>
  <Application>Microsoft Office PowerPoint</Application>
  <PresentationFormat>On-screen Show (4:3)</PresentationFormat>
  <Paragraphs>12</Paragraphs>
  <Slides>10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CUBA</vt:lpstr>
      <vt:lpstr>It is located in the Caribbean sea.</vt:lpstr>
      <vt:lpstr>Cuba’s capital city is called  Havana.</vt:lpstr>
      <vt:lpstr>This is good weather for growing   sugar   cane.</vt:lpstr>
      <vt:lpstr>Palm tree are very common in  Cuba.</vt:lpstr>
      <vt:lpstr>In  June  1762,British troops invaded Cuba.</vt:lpstr>
      <vt:lpstr>The U.S.  went  to war with Spain.</vt:lpstr>
      <vt:lpstr>Batista was overthrown on January  1,1959,by a young lawyer named Fidel  castro.</vt:lpstr>
      <vt:lpstr>Daily life for average    Cabans  is  difficult.</vt:lpstr>
      <vt:lpstr>His brother Raul took power in 2008.</vt:lpstr>
    </vt:vector>
  </TitlesOfParts>
  <Company>DMPS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Brubaker Proxy Student ID</dc:creator>
  <cp:lastModifiedBy>Brubaker Proxy Student ID</cp:lastModifiedBy>
  <cp:revision>8</cp:revision>
  <dcterms:created xsi:type="dcterms:W3CDTF">2012-01-02T18:01:09Z</dcterms:created>
  <dcterms:modified xsi:type="dcterms:W3CDTF">2012-01-03T19:09:44Z</dcterms:modified>
</cp:coreProperties>
</file>