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5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6045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0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53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282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040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950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331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221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91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873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BBC5CA-61AE-482C-9C47-4DF8F59A24A9}" type="datetimeFigureOut">
              <a:rPr lang="en-US" smtClean="0"/>
              <a:t>1/3/2012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FC79A7-D368-4711-B9E0-CA5DF632D8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388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Cuba History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  <a:r>
              <a:rPr lang="en-US" dirty="0" smtClean="0"/>
              <a:t>Melanie Chavez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81000"/>
            <a:ext cx="3429000" cy="2029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389664"/>
            <a:ext cx="3124200" cy="2068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6991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 was the country that supplied most of the world’s sugar.</a:t>
            </a:r>
            <a:endParaRPr lang="en-US" dirty="0"/>
          </a:p>
        </p:txBody>
      </p:sp>
      <p:pic>
        <p:nvPicPr>
          <p:cNvPr id="1026" name="Picture 2" descr="http://t2.gstatic.com/images?q=tbn:ANd9GcRMrb7EawQSMLoAbGCPuvg6fv_tMWQvCnhNkZm46ptLIJ1vWInb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656798"/>
            <a:ext cx="6019800" cy="378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84683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 is located in the Caribbean sea.</a:t>
            </a:r>
            <a:endParaRPr lang="en-US" dirty="0"/>
          </a:p>
        </p:txBody>
      </p:sp>
      <p:sp>
        <p:nvSpPr>
          <p:cNvPr id="4" name="AutoShape 2" descr="data:image/jpeg;base64,/9j/4AAQSkZJRgABAQAAAQABAAD/2wCEAAkGBhQSERQUExQUFBIUFBQXFRQVFRQUGBUUFRQVFBcUFBUXHCYeFxkkGRQVIC8gJCcpLCwsFR4xNTAqNSYrLikBCQoKDgwOGg8PGiwkHyQtLCwsLCwvLCwsLCwsLCwsLCwsLCwsLCwsLCwpLCksLCwsLCwsLCwsLCwsLCwsLCksLP/AABEIAIgBcwMBIgACEQEDEQH/xAAbAAABBQEBAAAAAAAAAAAAAAAFAAECAwQGB//EAEQQAAIBAgQEBAMEBwUGBwAAAAECEQADBBIhMQVBUWETInGBBjKRFKGx8AcVI0JSYsFyktHh8SQzQ4KishZTdJOzwtL/xAAaAQACAwEBAAAAAAAAAAAAAAADBAABAgUG/8QALhEAAgIBBAEDAgUEAwAAAAAAAAECEQMEEiExQRMUUSIyBWFxgeGRsdHwQlKh/9oADAMBAAIRAxEAPwDV9nBNWrwqalY1ovg0rsQ6PMZFyCv1P2qD8I02rpygis1w1tIFKTSOeXhVWpw+ijCasFqtOKBrJLwD24doNKj+r6LrZNX28KTtQ3GKDKcmAxgKQ4d2rpk4ca0HhRHKsNxQVKbOVHC+1SHBz0rrEwAGrEAdzH41w3xHjeJLxOz9kytgQEzaJkb/AM3xGIzTG2XtGs0DJmhDsPDFKXboJLwU9Kc8EPSjScRcfwf3T/jU04q43Ct7FT92n3Up77FZaj+YD/UvarF4L2oy/FD/AAL9T/hVq8Tt5Zg5tfKIPMjcx0ra1WKXktR/MCLwEnlTvwPLEwJIAnmTsB3o5hcWbhPnFqNgMrFh1LMNp5Ae+tU43E27mYAKTAIa4AFUjMAy7uxgnQDnuJq/Wi+UFUPzBP6kPSpLwXtWp7kpke7dbyGco8pYRlGZkzknXt1nnuwdu6tsMrC75YhiORIMMvzTykDbWossZdF7PhgkcK7VYOF9q3vjCl0IyRay+RgxuMxmF0+bXaDzjXettsg/KQRrsZ2JH4g/StpxZT3RAP6kHIR/ZJX8N6deDx1J6np00o/U0WrorcznTwftTNwc6EDUcuojUeu30rpYqJSpRLYEtcJBEjap/qbtRZWyt/Kx+jH+hP3nvV7E1ijamAv1N2pjwntR63TNvUovcwEOEdqZuEdqPK0UlNSitxzj8DncVUfhw8j/AHlB/CP6109Tt1rors5FPh55/d/uk/8A2rVa+H8ogD89a6aKeqbsiVHPfqbtVV7hAjUGOxI/Cumqt7c1SSNOT8HKf+HbbktlhjuRIPLWevL3NW2vhwrEMWA2zgMQOzaGY0kzXSpZqJxH8IzDrIA9p39RUaXgim65AGI4BnUrtOxjY8jWK5wbOpJAzoSrAbSNZHYgg+9dLevOwgAAyNVIbY9GC/jWDDYhk8QMsgksxg6E7yAJA57dazu2STKb3Kjkb/Ctdoqj9VtrMROmk6a+nauvvYUvLSscokczuD2g7/5DnSNDXQio5Emmc6U5Y2+Fz8gKzYynWOfI78ue1DL+AWZaCT/CCB7a+n3109/Dq3ehv2FSfNNFWGPdsA9TPql/QCC1aHInvr/jTUbfgKEyGMUqx9Pywu7J/wBV/QhhKM4ZooJhaL4QVUCZGa2uHaqyDVuSrbVgnai3QCmyi3h624bCTVqwqFgQQNJ+YZuSwNzt0Gu9QTFuVjQTvAH3DZRG++512pHPrIY+xrHg8s1GyqgEkEHbzAA6wfMfKPc1lHE3K+RPDldMwDkNmOjagRlAOk7/AEpFoAzAnr7k79JJ+ppw+v8Ar+NcnJr5S+0ZUYrol4rSTnYTv52HoBrp7VWyAf4f607OT0A+v31Wg0+6f8aScpSVtkbrgFP8TWlS7cyPFnE/Z28qybha2mZdflm4up10OlbbnGbAd0N61ntqWdfETMiqJLMsyABrrQW9+i83BeciyMRexn2i27Z5WwLllirGJDQG0CkeYSRNX2PgLE3MYLt25Ye1bvYsMoNwEpftFcuQIFBEqCZJYGSeVM+2bGHii/IUxPFrSAlrttQqqzFnUAK5IViSdASDHWKqbj+HVVZr9lVYSrG6gVlBALKxMESwHqawp+j7F27BC3bL3vGsyWLrmw2HTw7SC4UJt3IGYsBoWaDzrNgv0YYhERWbDkpZx9uc1w+bFNKMJQxAMHWfWr9tKuUZ9KPyHL3FbKuiNdtrceMiM6hnB2KqTJntWuuO4h8EYwCyjPZyW7eCA8zr58MV8QSqftJgkFj5dsoma7A0tOGzgxOKjXIiJp6alQwY9WLiGAKg6EHQ6gTzA5GdaqpVqMnF2i02uiD2ASGOYuFChmbNHIkLECRoQZETprWm3jCCSCLZECVTMCoVtCpJJIMAGef1oY7fn88qcLFHWea5bNerKwjgrt1fDF1SweQXhQVaRlnKSCGkgQBGUdaKAVzauQCFJAO4BgHsRWu7i2tsrWV/YtBZAFOU7MIGqQADOok96fw6hTCKp9BqlWPFcVt2wpclcxIggyCNwR7HXamwPFRdYAIwnPq0R5IB5zuyjbmRyMM7kTYzU1sEEHY1EXiB5tR/EPxYcvXUelTu3Qq5nIXYb6STAAPcx9afLV3ZlpoeaVZ/s4G0r/ZZgPZZj7qcOw/mHYAN76w3tHoasqy+lUEcMND/AJHoRyNTqFiqy3VdTtiqZaJ0qVKsmxUqVKoQyuc85vkDEBf4spIknpIOn16VjxeKnQVdd+TuGefUsT/Whb3KPijfIrmnXBbbvEVpt382+8GD0n+nbnQ4XYqv7RRnj3C6ybTdgLcF5WAuYAkcmywFbn8p7azzoZiBLe9aReLDeqVTWqw4/TVGcs/UovwvDkfTOA3JTvWLiHB2T0okmC8TRTDKCSYnplB1EEmY96r4jiL9pAXKGdNTIBiZZgo2++gPUzhJp9DEdNGcUzmWRgdqVarvEnk6r7WwfxNKs+9j8G/a/mDcJRrBLQXB10nC8PJptOheSs0iyFBZjCjc+8ADvPKtLWco84ZQQCugIkhSVaGILAyANASecTWvCYKWzOIVD5F6mINw/eB7nmIq48x8mnl82v8ANoAPoWpLUZmotoYx4lFW0CyAWzZVUkAQggCByH1piZ9OZ69h+eVNcbQ+hqdnDs2iqSB01361wvqk77ZOZMjSrTb4bcJAylZ5mIHcgH/WpDhF0mIA6sSI9QBqfQx7VawZH4NbWzPZtFmCjcmPTnPsNaPYXhiWzIEt/EYJ9ulW2MKqAZVAgRMaxvqd96tLDbmdh19K6WHAsa57CqNDOKpthiDrBkchG8mB3Gk1dbBjzRPONvQdqdmimSyjE4jw0zNLRvAHWJMmKx/rxf4G/wCn/GiN6cpywTGmbb3jlQ7GcMUgnyoeUHykxOojr0jTWg5PU/4Ed+DJj+Jm4pULlBI1nXQzsBpr3NYFWD68/wA8qe4rg/IxGhkFSIMDMCDqBO9X3cG6iWUgaaypiTGsHqR9a501llzJApRk+WU0xb69KnbWc0bqsnt5lGvsSfaoxQKqmzDTRHXt99OF6709KqsqhmFOpnamLe56CsvFOJLh7T33kJaUsxjUgbKB1JgDua0k2iLukbIq3DYhrbBgT3WSA3qNp217V57a45xe/a+02bOGSyVLpZYs1103BmQJI1Hyz01FdDwr4pRsKmIv/wCzBjlYXfJlfXYtEqYkH/OtqMocp8hnCUP4Oru4izdebi7TlOa4IBBEEab9FnvyqSnDqZR3QgbqGO8nXMpnVjp7UFxfFrNs2xcuIhumLYJALnyiFHM+ZduormF+NcvEcTYvvat4axaR1dpVizCzoSTB/wB42gE6DpTMdRN+DalN9HfXrCXUyNiXJYhRuonRgCDufKeY3I9IYvD4hVMnOJAHngnXQy2o1PM0JwvE7V214tu4j2tSXDDL5QZzchAJ32mocL+PLDt4VnE2bjn5UJLbDZNROnIE1azqf3Jr9LJuvtBccVe2CjIxcRlLmAQZ1k6tBjY/SKIWuIW2UMZSWyjPp5ukjT37gb6VRavWry/tiocH+ZcpIAhGJ8w27dqF8Qz2mNvMwTKRluZYuAsAzAgHcD/lJHpTKm483aNbUw/dWNRv9zR+6e34VpsOGEj3ncHoaDYHF5UIbRIzJLCVlgptkuZ0YwDt3q+/hxIbnAKsCw7jY6j1plfUuAL+hheKizRWMYwsB+6f3jH3LOhnr071FnJ/fb6W/wD81NrL3o3g09YRdYfvn/mVT+EGtVm8G7Ebj87jvVNUaUkyylVd+5AEbkwPoTPsAT7VRZvw5UsYIWC3MksCAQI5DTvVEsgwl7iabK495U/ev3965/EAhiDXTYqQUZQTDQwB/dYEExOsHKeu9DsXgC7EhW9xAHvz9po2Gai6YvqMbkk0AzcqOajQ4IRqQCNJgmY5mI19O1ZOL4ZVykEQRI7jrTccsZOkIzwzitzKMNfy96vt4gRtrWEXABWnB4QvsKuSXbMwb6QY4VcGw0kknvMf4VLjHEAggAl9IGo0JiZiOv0rHhA6tlUAtroWywNdToTEwPer7mCS0oJ8z82JJ1jUiTpXOyp7qgdTE3stgS/wUuxZnKsdSq7D0PP1pqvuYzU0qx6K+A3qoAcMta611nD71tNWYAASeZiYmBrXK4TcRRyxkMZpnqD+RTE1Jr6exVOMXyHbvGBOW2pc9tvu1P0jvWC7xG4QVcDXcFSpg7DtHI/jUV4hMJb8qjc9T1J5moZ0UlrjBjyXr0DTy7fkq5NPmaVPl/0NevF9Mps2WI0DNG5AJ+tGODWslskzDNIBnQABefWJoHe4y7mBovIDSBSfirRBNFxfh7xu7ALVQTbR0f6w6CddpA07TVoxX8j/APR25ho5/ca5NMWeta7GPPWmZad+C4atPtHUVhxOMt5oZirJrIDcxtIEGenbtUcFcLSQ26wJ1AYTDff9woK6kEg7gmfXn6+tc3U5Hi8De/i0dEuLSJDArOpzbT+GukGKsub1zVnEFCSADKkEETof9PeugwuLzxKMjwTlYaiDl3Gh1/GrwZlkVml9Ss0CoeLVlZnYDzN5QAWMg6AamaPx5I78EsVYzrlOxBEiJEiNJB3Ej3rG+AMFCz+ZYFyVzMSCGVliDAAIY6676akgRA6cv6VW+ICjzeWWygHUseUATMxMbx0qi+Tzb45+JRw6/gFWfPezYjKsKbEeG6hBybMWgk62hXb38BanQsP7JBHtINBvjTCAX+GkFgDxC2CsysmzfOYTqDvsY12o9dwcVFjhJ1JGcsntXBX9gtfzf3v8qhc4WjD9mSGA0kyCe8jT2+lU3CdhT2rhXWtvS42ukLerzyinDqFJDfNz20PvPL2rnf0iYFr3DcQlsEsVVgBqSEdbhA75VOnp1rry6XT5hqNAQYI7SOVDuIYU2yxALJEqZEnQSoA1Jk9PwrlZdHkxz3LkZxTil9Jx/APjbBrw+07X7atasIrWyw8TPbQKVVCZJJGkbz60D+OuMnGcFW/4bW8962crEHQZ1zAjdSdjArr7nwZhLjC6+Etl2lpNswxnUldjr1FbsdgbV201q4ivbYQU5RyiNogQeUULhSTp9lucIPdT7OD+N8YlzEcHCurHxkJysDoz4cBtORIMehpsLast8Q4oXhbb9knhi4FIL+FYmA2hbJn++uqw3wVg7XhZcOgNp86tLki55YYsTJ1UbyNO9X434Swl57j3LCO90AOxzSQuUDn5SMq6iDpVvJFKvHP9yRyxSrnqv/bPPMDj7NhOMHwxewYvW1S0rMqMzXHAAZdl0G3JVHSs/Frdxb3DGYYK2GvWjbt4UedUzWiDdc6tyG51mvUcP8OYZLBw62UFhpzW4JDTGrE6k6DWZ0HSsWH+BMCihVwyCHDgy5YMswc+bNpJ0mO1RZY/7+htZ43f+9UHXPKJmdO3v61owrgobTzkYjLzCGRA1Py7enblQwmmUyPz6UOE9nK/cUjJpkbls2lb5whlZGmbK0bSTM89x2olw7ErcthVbMUUAGCuZI8rAHpqvqves2ExBttKhZIgyOXqNuf1rPezZ1ayoRgx0BAXzafLlA7a9uetO4c8Yvh/t/gM9s/1N2JledTs48HQ6VQ2OU/7wZG6wSswJkRKGZ0OgjeqcRYjX3BH4iuxjnDKuBGe6DtBV3EVAPzBgjY8x+elCftTbTWm3iB1rTxlLLbNpxJ5mW2k8h2HL8apxGN0gc96ou4oRA+tYblytQxoqeVhbhvEyGCnUEwOo0J35jT87UZuXwvUnoNTHXsK5PBXIuKeknnrpEdvm+41qx/EzJAM9WHPsOgHT+pNDniudIJjz7YXIM3MfIIAjqWK6dxlJk9vvFc5xXEZ30+UAAe1UteJ50mWBJo2PEoOxfLmeRUUOYFFuHcX8MBY0oNcE1au1GlFSVMXhNxlaDd3iHmlTvUcTfLChtpSdAKvdoFAlBIbhkbfJSTSpmQdfxpqWG+QBg74Gpra2MnbauesX9a32LutPY4Ls5ubI2qCdrGEbVA4iTWR2q61c01FMUJ7vBtF2PemCk1kTERWkXx6VVGk7NCiNzVouUKe+Se1M90qdDVbbNb6OkwuMZYKHUcuTDmIp8VdZmzOIJCiMpA0G4nr/QdK59OKERV44s37rEHsa5+o0PreaHMesSjtYZt4dmExA6v5R9+p+lXXuIEZV8W35VgNkac2ozCHEQvLnzrmbvEHO5JrMb01MP4dDGuynrmvtR3WHxWdCPELHYk5bfP5lyDQj3mO9YWFu0JuMbryCSSYMagHXzAHWDpPLaOWt4wjY/fUWxBO5oy0cbLf4hLbXk6hOM2RJKgyZy5VCyREkfvHffr71QnHraEsqkvsHYliBM5QSdB2rmg1Ki+2x/AD3uWqs1fFHHjcu8PYgSmOQj/2r3+Vddg+P5h5orzDjx/aYP8A9Wn/AMd2jS3TWPbwbaDPVTjGLv5/udbe4ooO1RfiqsK5oYgneklyt+ggPuZHQYG6C2lGVuD5TBHQ6iuNwuMytNGE4lJEUPLibYfDnSR0diAZE6jXU69yOZ771T+prR2EGdSNCY0g6bf68ySsI0qDV2AQqCCZ8xy7k5dNyeczXPnBPho6cZWYb3AJ+V4HdZI+hE1cOCIBuzGOZyifYaD61K1iAkKxVSIUookDcgrsQI3Gsae+mzilYsFM5dCRqAZgqSNMw5jegLDjXgtKIIbCLccokW2RZKlTJJYjzMSTlgDbTWdeWEiCRzBIPqDBrpLeHVCzTqdSzEbdOgUdB67kmg3F7cXTpoyhvfVT/wBs+9LarEtu5FTXFmOmAj0p6euemBGpGmK/XrSCe/rU4JyMscq04fEAEhySpAEmTkI0BA5LG/pPWqKVEx5ZY5bol/qW4jAEaiCOoII+orA9sitSErOUssmTlMAnuNj9Km2IzKA6eYASykAN1MRoe3eu5h/EYS+/gXnp0+YmCaRNaxhlbQHK2gAaBJP8JB19NDVL4RlMER610YZYZFcWKyxyj2itXjao1Z9nNM1kiiWjFMZSBqaquXZqTpVYHarRlt9GjBYUPuYFLEkAwNY51nzaRSRoqU7sm5VRpsXoNNjMVppU2teXNz51jxJ0rFJ8hE2uDO2MNKs7LrSoe1B9zObwrUXtGg2HaiVgzTEBPKzXmmna5pVdKaMK2TU1Nr1UzSmoXZIVImoM1RqFFlODVeanBqENBeRVNNNPULFSpDeuK4Xi7gey7NcytiXRmN9rmcF7iqngHRRIHmG0TQp5NjS+Q+LA8ibT6/n/AAdsDUg1czhOP3btx0t+G+axcu2SFYAlHCKplpYGd4XXbSiPCuLm94lxRNlUTLHzG4bfiOvsGRY6zUWWMujUtNOHLLuKYJrjYcrEWr63Gkx5Qjrp1MsKIg1yg49ea0SGtTdwt2+hQMTZ8MA5XltSQ0BtIYbGp43xLfC1Od2uMLDZ1dw58S7bMBmYkGGjePQaUNZY8tLxYZ6ef0xk13S/f+TqVqQNcoTesumYXVtPirKpbu3jcuAeHdNyWVzIJCwrFhptUsF8TXnifAOfC3L6gErlIZVW3cdmgbmTp7RrazLpoy9LKri00dUpq5LsUG4FxNryPnjOjBWGQoVlQwB87g76EHaNqJUWLUlaATi4S2sO4DjpXynailriRZfK4QzuQD9xBrklGlSRyNqFPBGQbHqZwOvwuPyQ2IyFjcy23ULopUAFjpG7CYG+0UYywdABOrH2j67a9q4vh2N1ysJUiCDqCDyIo1YL24Npjctj/gkgsB/I7amN4J7dxzsuJ4/0OrgzrIvzNQxBe4qvkUHMMph8+YP5c2ysPDMgEzrNV8fsnyMASFzBojScsE840P1rQuJXKXUKhVSWzCILEsVePMvmMnTWa0ZwQouZQxAbLMiREwSNQCRr6GlpxU4tDFPyc1SrZxDDAFcpBLZzpMHUQABMaE684161jrkZcTxumBlFxHpqVKhGR6VNSqEHpU1KoQepnEvAUlWAAgsuoA5CDrp1mq6cmtwySh9rotEhecfva91WO2kaD03rdZi6jEqAymDGx0BET2P5mh1bOH41VU23IUbh9dSZLZjsDoOm8dJd0uolv+qRKT4ICzpWa/hOgoxbtgiVIYHYqQQfpVN5MupIA7kD8a7kcgtLFxyc/fskcqqFHcVb6ihmJw0aimIzsTnjp8FL3uQ2qm6+kVKr8NYBOu1alSRmFylQIZjSrbe4f5jrSoG9DfpyOKw9E8PQzD0Tw9MwEcpopUqVGFhwKanBpAVCDU8U+WrFXSahCvLSq96pIqF0MBSNSqK1ChBqz4fhVlHzratq+vmCKGk7+YCasz6xWuzZJqml5NRk10ylOEIJNtVtuQ3nREDAtEkSIJkDfeBVvDOFrYti2skCSSYlmYlmYwAJJNELVkikRWKV2grlKqbMNvh1pc8W0HiTnhFGedw+nm359ad8KhXKUUoMsKVBUZYKwu2kCOkCtbCq8utXSK3P5KsRZDZcyglWDLIBhhMMJ2Op171j4P8AB9tLjXJLllZfMtoDKzBmnIgzkkDVpMCi32YnlRbhmGCiSfah5NvYbE5/anwzPg+DWrdvIttEUSYRVQSecKImq7uAB20iidzc1UYFDjJoLKKfYHGGIqLJFEsQIFZCKMpWLSjRSlbsHjGUgzWbJTqKkqZItxfB1FrEh4YMUeIzAA6bwQdD77SY3qh8LmVtLV0gOQcuR5aTIXVCde09qE2rhFbcNeIM0jPTrwdTHqpcBbBmLS3DytqrBwQVywGH/dpGpC0sBat3EzkK5zPrAOgYws84AAn+lSsXVcAsJKzG/PQ+vvU0wACnwmNstEkeaILHQNIGrdNtOkKONcMc37uUSbB27mpQSOex03BKnWNvY1RdwdgBWgBSRBk5TOonXWdh6islzi9wZlYZHshXcBlPiWySpZNyuxIB7TQvha38Y7s9w27SsIQQXHlKgBhsSrPMifl02rPpxfaMvIrpLk3Y9QVF1UdAfKFCwNGaWYCYBAEHTRtSdBWK3dLAEAQe/wDlXRY7HCyEVQsmQoLFFARZ3CnkAIA5igVxwWYxlDMSAAANTMac/wCs0jqoRXK7M5F+ZUb/AFDfT+u1OLnYx+eQoVxrHXPGsYe0yo14Xma6yeJlS0qkhUkBmJcbmAAdDWDg/wAUz4aNcTEM+JSwHS3csFA9trim7bdfm8h+XQgg6UrtTVpGVjm+bOmDD86fjT1ymL+OFXDW8QbMhjflTetKwWy7W2yhtbhOWYA0jUjSbW+MQL2QWX8Px7Nk3MyRnv21uWzk+b96D0gbzpPSb6NbJ+UdX4Plk6f1p1tCJ/lnX1iuKHxhffDXXuW1QjEXbSFL9lCFts2YDxJlwFiQGLF5AAFaLn6QEjOLFxrQtYW4750GRMScq+Q6swMaA66mRAkbxzDrD+505QdB6/51battIhnnYEsxMDlJPf76BP8AFiLjBhmTc3FVxdtMcyWjdOe0pLICAQCdZ5RQ8fpHJthlwt0f7N9qH7a0f2CnK5PQg6BYkg/u8rXqLokcMmdWxe3oPOoI8hymVnULHymJiIHWtt7DqYZNUIkHkRXJH42QtK2rhseKuHa+XQRdfLC+F82TMwUt1+tQ+IuO4ixirNu21y2t63da54OGXFuTbKBYtnYecyfSuhptTkg6yGJ4VJ0HcZg9ZFD76MuutYLn6QRbwOHv3kS7cdbhui3ct2ivhtBi25zM8RKgQCGGbadXEviMIzoLZZg+GFoZh+2XFDyOpjQDLdnePCNdmOoi0Iz0ck7RgfEtPOlRV8Ks09b9SPwZ9KXycLh6J2TtQzD0Tw9MwEMpopUqVGFhxVloCdarNWWhUIiwpO1T+zxE1NRFRuGqN0VvrTJbqagVJBUJRVcWqG0rc1uq71naoU0LCYfMaIIsaRWfDtERRDDpmM8qxJhYRsoJIEVWBWrFKAYrK71SdkkqZLJVuHw0mqLak1qtXKjsuNXybTbioM0VFr5A1NMpFBoYteBmvVU7HrTkVL7Md4rfCMO2UlydKQt1pXDE1qw2CzGqc0i1jbBi2iamtmj6cNWNBUGwYofrIL7doFJhz0q60KIG3pVBw9Vvs16dE8PRbC3dKF2LZohaal8nI1i4K+JYOXF1SniLbdcrmFKHeY1iY11HbnWPDYpLNrJaHnkli0HzHUkssBzrofr0rdxLG5UhTDNIBH7unzeu1CFsNGiP6ZWGnXaubqMso/TFcjD+UNcuMxliWPf86VB007aH2BE1otYO6Rsqj+diCfYAwPWKs8G5tKDUa5xsBtpr930pD0cze7a2Z2p/czBxL4et3wgcMCksrq5tujfKTbdCCNDB686x3fgzDBSD4k+Kt03Tfu+N4iqUS542bODBIiYg6CiV0IrQbpOgEKiiNZMGef8AU1W9ywDJdzOp1EyO8UWOh1XhBfXwxXYFu/A2EKpbCuFVb1uFu3VPh3Wa49tyG8y5zsZ1irh8LWZnK4Hi2b05zJuWFVLbR/DlUac63pxHDgGczdy0Rvtljrz6VGxxKy2ha4B/aUz/ANNMew1O0Xlqscn9wPHwfh2eQLoPiXLml26kNdEXQuVhlV/3gNDTN8FYcW2t5XyPbs2yM5nJh2zWwDvoefOiyXbQnKXAkmTB1PsKssy50Kn1aPx19qBk0moh4CRzxlwpAL/w/hRiA0xdNy5eCeM/zXFZLjpZJgZgTJA3A6Vda+EcPlCZWj7M2F+c/wC4ZsxHrPOh+N/Rx4nElx3jZMpQ+GSCMyKFEMpJCwBKxrrrrXT4TDcnuDT3PtAA2jWq9tmaVWalOqqQKT4cwyXfEyt5XVwhuXPDN22Aq3WtTla4AvzRv3qzivB7eJuW3Y3UdA6qbN57bBWKkglNTJWY7UcbGLbGW2IHXme5PsKz/rxhpNNw/DZum5cg5axR4sCP8B4d1VBaur5GtSLl9M1u4xd/FYHzjOS+s61ou/DQTF27zm2Uw9pkshVfOzONWuljl8ua6FAH/EJJmuhsY4ESW1oPxjFA7HWmsGk2PltmZ6qo2jPcxwk6Uq5+45k609PeihT3DAGHolYaKVKmYCWQu8YUvGFKlRLAbULxhVlu+KVKpZaijXbvLG9WKymlSrNhFFE7aqaTQOdKlWdzs1sVDeIOtU4m4NIpUq1ZlxRHxxG9X2eJZRE01Ko2UlQvtcmZq+zfUnXalSqmzSjyXNiwJAGlQF4daalWbCOPJeFB2NW2ASNKVKgym0GhiTo3YLCgnzGiCYlYIY2xocqySe2ZtvYD3pUqWk3J8jkYqEeEQs4u0slnzE8oCgegkn76qt8RTWDSpVtQSRh5G2O3F1HOqbnGF60qVbUEDlNjDiiczVacUTNpTUq1tRhzY2J+IFUaHWhb/Eus5qVKjQhGhfJklfZF/jDLsarufGhp6Vb9OPwC9WfyY3+MGnc1jv8AxKxOhpUqIopeATnJ9sz3OOMedZmxzHdjSpVow1ZD7T3P1rVg8ao3NKlUbIkGLHGVAiZFaV40sUqVCaQZNjXONisycX1maelVpIjbLH4uTzqv7aKVKq6Lqya47vSe5mpUqps0omc4c9KVKlQNzG9iP//Z"/>
          <p:cNvSpPr>
            <a:spLocks noChangeAspect="1" noChangeArrowheads="1"/>
          </p:cNvSpPr>
          <p:nvPr/>
        </p:nvSpPr>
        <p:spPr bwMode="auto">
          <a:xfrm>
            <a:off x="63500" y="-627063"/>
            <a:ext cx="3533775" cy="129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096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87492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Cuba’s capital </a:t>
            </a:r>
            <a:r>
              <a:rPr lang="en-US" smtClean="0"/>
              <a:t>is Havana.</a:t>
            </a:r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133600"/>
            <a:ext cx="5715000" cy="4190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038536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Palm trees are very common in Cuba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438400"/>
            <a:ext cx="42672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37251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Humans first came to the islands of Cuba around 3500 BC from South America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667000"/>
            <a:ext cx="3343275" cy="403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45801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June 1762,British troops invaded Cuba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2486024"/>
            <a:ext cx="5257800" cy="3762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316380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U.S went to war with </a:t>
            </a:r>
            <a:r>
              <a:rPr lang="en-US" dirty="0"/>
              <a:t>S</a:t>
            </a:r>
            <a:r>
              <a:rPr lang="en-US" dirty="0" smtClean="0"/>
              <a:t>pain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6782" y="2209800"/>
            <a:ext cx="3243263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6397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Batista was overthrown on January 1,1959,by a young lawyer named Fidel Castro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819400"/>
            <a:ext cx="39624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2569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Daily life for average Cubans is difficult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3505200" cy="2285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6728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Fidel’s Castro stepped down , his brother Raul took over in 2008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743200"/>
            <a:ext cx="48768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86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96</Words>
  <Application>Microsoft Office PowerPoint</Application>
  <PresentationFormat>On-screen Show (4:3)</PresentationFormat>
  <Paragraphs>12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Cuba History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DMPS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Brubaker Proxy Student ID</dc:creator>
  <cp:lastModifiedBy>Brubaker Proxy Student ID</cp:lastModifiedBy>
  <cp:revision>8</cp:revision>
  <dcterms:created xsi:type="dcterms:W3CDTF">2012-01-02T17:53:02Z</dcterms:created>
  <dcterms:modified xsi:type="dcterms:W3CDTF">2012-01-03T19:15:41Z</dcterms:modified>
</cp:coreProperties>
</file>