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9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33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9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4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3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6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0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40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1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4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7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7C72C-9513-487B-B608-E67E9AE43072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9E741-7698-4144-9F69-12850D352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latin typeface="Gautami" pitchFamily="34" charset="0"/>
                <a:cs typeface="Gautami" pitchFamily="34" charset="0"/>
              </a:rPr>
              <a:t>Cuba</a:t>
            </a:r>
            <a:endParaRPr lang="en-US" i="1" dirty="0">
              <a:latin typeface="Gautami" pitchFamily="34" charset="0"/>
              <a:cs typeface="Gautam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Zackery Elwood, </a:t>
            </a:r>
            <a:r>
              <a:rPr lang="en-US" dirty="0" smtClean="0">
                <a:latin typeface="Algerian" pitchFamily="82" charset="0"/>
              </a:rPr>
              <a:t>and rickie green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7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supplied the most sugar?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Cuba.</a:t>
            </a:r>
            <a:endParaRPr lang="en-US" dirty="0"/>
          </a:p>
        </p:txBody>
      </p:sp>
      <p:pic>
        <p:nvPicPr>
          <p:cNvPr id="1026" name="Picture 2" descr="https://www.cia.gov/library/publications/the-world-factbook/graphics/flags/large/cu-lgfla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9144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615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is located in the Caribbean sea.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://t3.gstatic.com/images?q=tbn:ANd9GcTRysXxV7247HpXbw5hLmCImGlDeF_ze4_Cs1cr8qKJf35uie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79248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797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capital of Cuba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Havana</a:t>
            </a:r>
            <a:endParaRPr lang="en-US" dirty="0"/>
          </a:p>
        </p:txBody>
      </p:sp>
      <p:pic>
        <p:nvPicPr>
          <p:cNvPr id="3074" name="Picture 2" descr="http://t0.gstatic.com/images?q=tbn:ANd9GcQ3x7U-trrQH7SrcQgTTN8PzifCN6atzQw8afb4yoB3Cm71zwsuV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73914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395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grows a lot of sugar cane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http://t0.gstatic.com/images?q=tbn:ANd9GcQgnA8VnsEGAFHIRkuUdQj8_H2dvjrTi0ZozZJO7_thql9ajnd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19400"/>
            <a:ext cx="8077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53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Palm trees are very common in Cuba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t0.gstatic.com/images?q=tbn:ANd9GcR1BgUSCr9j1JVU85A9v_ivMv3j4OsVBSz19rCUUvxQmDeDX88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48" y="2209800"/>
            <a:ext cx="7010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28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is commonly known for dancing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data:image/jpeg;base64,/9j/4AAQSkZJRgABAQAAAQABAAD/2wCEAAkGBhQSERQUEhQVFRUWGBgaFxcYGRccGhgXGhoVFxgaGBoaHCYgGBojGhcYIC8gIycpLC0sHB8xNTAqNSYrLSkBCQoKDgwOGg8PGiwkHCQsLCwsLCwpKSwsLCwsLCwsLCwsKSksLCksLCkpLCwsKSwpLCwpLCwsLCwpKSwpKSwsKf/AABEIAMIBAwMBIgACEQEDEQH/xAAbAAABBQEBAAAAAAAAAAAAAAAEAAIDBQYBB//EAEYQAAECBAMFBQUFBQYFBQAAAAECEQADEiEEMUEFIlFhcQYTgZHwFDKhscFCUmLR4SMzcoLxB1OSorLCFSRDY3MWVHST4v/EABkBAAMBAQEAAAAAAAAAAAAAAAABAgMEBf/EACMRAAICAgMAAgMBAQAAAAAAAAABAhEDIRIxQQQTIlFhMhT/2gAMAwEAAhEDEQA/APOVG8KprwViZZ0EAqSQryjmNCSUCok5X9fWC5ct3Cn8PhA3fgHq/wCf5x1M+5OUMCvxaWmkfiT/ALRBJULkEHRQHNwD8xAWMW63fheETS9VlEEBSclOzghrHURp2iSMqpCVa2gWYPPMvE8yYAkDUH4WiNha+cUiTjcYe/B2/SGylXa/hBoRRq4If1z/ADgbBIgLEDLTxzhpAtcfn5xwIJsNfpEgkHi17j87vkYADe8R3ViMsvtP61itjq0NqOukJ2Hq8MR1AvHFG0dlC8cnEA2y00hAdY6xKiWGO9SejuDpaISlvGOawDCcKlIO9qFDxIt8fpBOysGlQNd3TYA3zzsYHnTf2YDAAnIN9mm51JvxiTZuJoJFgDmS+QfhEO6KTWix9hYFKVKv88gxyd7Mc4r3XSpKnJGfTMnw4M3SDZ20rEpsDmniL3bQ/O0RoxVT75ZiPdJzIcFuQA1zMSr9KdeAqMKaXG+zPfK3M2tygRKFOQxtnn45eEEKl2exOlVIZqsgbZAeMQUB7tbUMSG4AFmfmbRaZDDMJIJyuGfNw358oORKR3RL7z8fWkUBW5yHQfO8WcqSqkMygTpch+Ounq0JjQ2YCWY3+XOIEoJcgE3sdeOWemcWKcEpkmzKLDlmL+UR7TwpllISX942F9Cf9MK10h0/Sxk7TSUpuQbOeOVWXjB0oVAHSM2FKUHX72vPmY0MmaSkENkLfrGM40axdki5QIIIDHSGJDAC565xIovEEx0i1zGaV6Kbo4Zx4fERyBne5N+n6RyNOAuaO4jEBJAcOS3nl0iJaXuG5wDK2WrETUJSpRfNatGc5C4A58dIt9qdi58tlyVGY43nKQeodreLj5bfXezDkATZAAfUXP1+DwimA17SIJTNcKBIKaWa7HV/OFKxyWAe/jn5RNNF6YJiZgKvXOGIxISVCykOWSetjHMUDUQSCRr8YaVigBsiSSLqyDPyuY2rRmKYH6aeX6RwIsGjsxQewYat6yiNSmNgfl9YYg7D4fecZfppEmNlksQCXDOIFwi6lBJJI4c9OuUETCEgsbkFgHd+D/nEPsrwZKBpNiQLi+Rfl4fGG1Opjb+J/KwiOXiCBYkDwvE0qap3/Rz1ihHAkaX+EdUpwMvXyiaaBS5Je9h/uPGIEyoRJyWOOWX6wVgtjTZymlJJ4l7Ac+AuLmFs/CJmKpPAlhYnINfq/QGNzsXBEgS0byUKdQSADchI3cgok2c52GRJ6cOHnt9GWSfHrsy0zsktKSTNlOMxVYa3ULZXiqxGEmSyykkNx8NeFx8I9XTsYN+7EsKAs2f2d4m4BY8dOJJodqYBJTMK/dl+0AhBsFlASLkE2X3YIY7r3tG08Cq0Zxyu6ZgKyQBYgP8AH+kNUTpYDhBJU1g7Fj43bLxteISoN1ya3wjhOo4tRJub8T6taGJSNfDrDkIcipQSDqX+nq0XUnZKKQyieJ49OETKSj2UotjtnY5ykLLgZLGQtSxsGsecEDZiVg1FyVkuwumoWHBwkF+fMwxOEoLy8tUkn4c4NrY29WjBy/RslrYBj9kotSGU9kklvzAGdsoopyCN5LdATblcmNYkb5URdmHTP1+sAY7C0AlgVHeJySkCokc7enIdxkJxK3CbQUlFNlAOoObpNr9L68TE2J2kFAEEgga8uBBcnhlAypKSglCkkvk5B8HDHKGInqq3gmoOGUkEtY3csbZeT5RrSezO2tGi9kTMQ4u967X8or8JOps9s25wCnGGUD3arLJDZEae4XbPnlA6sUxDOPvEkknLj6vCURtmtlzIU5jnFfszElQuLE2uDbm0HLDxnKlsqNvRGpIhRwAiFFckLgEdjZPdTlBRC5jApuSwe+6ci5EaPtH2nGGQEtXOUHSG3WdnPIcMy2mcYitWHJWg77uCSfdZjU41dQZ9bZWrMftVcxZmzDvFugDMEjgI1UtGdb2RKX3illRAWS7kABRJdm/KB1bxayW8x1J0fnCM0m7W1/SOTikKBDkcDl+sMCEm+p+fzh6RSygWP9GzhpN7evKJcNhwo3UEgcXzYkXZtNecUIYE2J42ERPErkv+nx84WEwxWtKUpKiSN1Lkno3KAAnBYNRpLWvrcxpcJ2blLwwnrUQVkiWlDAsCUkqcElqVZXBA4lgMf2fnybrlLljMAg2GgMazYRlrwypAVSFhC5QV/efac6krBDa3a9ovFDk7fSCf4qvSoGyJaQnukBDOColSip245M2jQTI2aNQD4AHxOcPIMtVKkkKGYLW+NwxzDjrExxgSzvfJ49mMIcaXRxOUrFhOwwnlS6ihKbrJIOi15EZAIUTmWsASQCPtr+z9UoFRngB6QlSN5wElSdwkFSXZWSQd1yXA2vYjFON7ITU+O9h5hHlIPnFbt6VMnKCJYKyiRKuMgopQtd8u8M6ZkSCSsR5uWEVN66OqDbq2YjY+LRhxNRNcKUndmBL5A7rU1XNN8vrd7A27JBWUiYCQkXKd4AuHKU7rZu/C9hFXtTDKWl6hxalgfO8R4RKUSlAKCSRcnNRLW5ADzPSOFfJmlUTrfxYN7ejZyNvqCnQiWHuTvLct+JZB6xkO0naWZOJdMresSJaBchi+bFk5jgIKkY4d2lrEO/F3Ibo0Z3bOIBLMxJqKss9G9Zc4FmySe2VPBihG0gFc4KF7gW+sRVXDveJ1zAQFe7fLU8SYfJRWQ3vVPctwta+kOzlojWlphNr5hrMbKt4nKLLZkkoUpJ1yN7tr0Zy8GSsGlnWHJLkaa2HnDxKFQLaMLZWIseloylO1Rqo1se0ODuLZ6w0f1iVNx8PDlzjE0HEgeF/CH4lAU9QcEN4Zn4t5CGoZ24/SOMWPX4QxFdidlpUoJCWBDkDgm5z1dgOt4El4EAqCiKhujeB0skg6aA6FukaTBpDP1A5B3PyEVeL2FLCVKKStQqUbkVcres40jL9ktFYuUFEVBiTYE08gQ1ns2QMRbQ2f3dle81r6BgG/Lyg1ODPs4WSlIIdSTZOZCSlslUtzOrxBOSpCqnAUECynU6SHChqRlzHSLTJa0cwaZoA+zkeavQzi6lz3BLMIqMPNdK6qhTYBixqP3i5OeunnBUuaohSUZpLDO7G54vroGhSHFX0GFfOFFWNlvdvXnCjLRtxkS7SSibITOQClSCy3Z7kAZZtbesC5sMoo5solmLngxty59RpGj2VuGfh5jArASk3v7wJSOJCklnezMSGgHA4fu8R3ayjdNJUoKDWCt2l6VkAoBuN7PWO6jisFwyT3UyW1SjQUhO817s2RYh+kVy5BGbiNZtLFmVjjNIKHSgtkolkAiZwJc1EcyM4zW0VgTD3ZdANnfgxLHIEuW0hNAmCIWHvzbq0SIlBrF1F7cgASbhmz106RE/GHiZukWzF9fCEUSqXusA35hh+cbX+yLasiTilmcpKFKSyFKYAcQ+j28oxBnNrc8OEdwgdQSQC9uj6jmIEB71202lLmSimWUzlEMSkhSZboWpJJBb7Bbo/B/Ncfg1yCTLSVysme6Sor7qo0gOpKat3MF7GLTsjOvTkDNllI5Il4ofNQg4EJSCokAJQXHvAHC4ELp/EUVgZZs4eO3i8dpMytMxmP2xPnABc1QQ1kpOTZOoio5nOItmIUmZLFa6So7hLhyklxzcDrEisOkndFIJsnMX0Hryja7C7KCXSZ1CFqG6JkxKFF291LKWXdnCb5As75LHkjO5PRdxa0FbPJkSSoOFGWJqgOc3uUJFrXTWSXtSANSCrbau7FBHeEqqPdy3QCVE0zGKglRJ3eJUSTVez2lOA7yVLuo9zJFLkESXUs8VFU4skcAeIgUYBEpCu8YcSTZJrUgn94gKJUkj3mysQSUdn4/wCpdtnPu6RWSZK1CbNUoBKaSt6R7xpFNIAYAZMGYcYg7OdmDiFBZYJBoFndbVMEu82aQQQlNg7lhcGL2fTLmnvCU0pYFFLmpw5qKVA0lqFKB8IJ7P7TErDKCEkrUsg7tqKZe6og1FJ+4KQW3q8o5cii8y4o6oyksLt+hHajYaFyFKTTLKEClQLgpSAhKX/6gdCUBV6lGcobqI8qxSKVEdLF/je8eg495yyqYupZZ6m4MABYJADMAAAMozu3dkshyxIyI4ZkP0eNMnxfx5emMct6M8EZPcnLkL3zjQ7OwRCQXAF3AzObOf6RnpCmIyJNg5tdmcxZSMTMSk5ngwJYDQfG8eZPaOiNWWsmckrUnKkjxcPEiDvm+WVxwilwGJSFFLg1HdYZdfhEE+csEvZSFVO+eQ/LLjlEKGzTmXisUhKlJe6bnPJnfyivO01TLS0rCTapKQT82SPVohQxPeElSlBrAAJya5NjYh4sZE8DVVQDsVVAjVyKmHSFxUQVy6LCSg/auQ2bB+OQbXSHqGYA5wInaAKV0lJUlJIa4difG+kS4WeVpStrlIyyBMS0FnFmY4CQGGcEomm7/DhEoaANoocMNSH6emhFEm1sGmagBT5g2z4FrGAdvYUzDLAskE1NwNIFtSwMHYcgpAJuLdWs/lA+NkLU+9SnPK5N36ARUXTE1ZWkboBG6EkcTS4pUeThNuvKLzY+zCaplQRoDvEKISo3IBpLJUSotlzD0uCmbgJUCN3L7w0bjZWdvOLKVjCEkJKgS9TKpuzOoGxAfnpEzk0/4bY4rjommTy5dafMQoBmoUSSFAAn7SAT8o7Eci+INtdNExE2S/d7hlKJBuizdHS1/rDMXtKUufKmJCfeSVpU4TZbgKJd903OXgL2Ew97hZSplRCXVZJKVJSaGZGRJTLQS4Id9RFTi8DSlQZ6JpBUALJKbFTE5lsyWL3vHpM8tPwD2lOVMmk6WDguLBIJKjxNyeJiLG4YoWUKaoEgtkOh1EW0zZDV0LCnCQEgEllIUsFQJ3V/snKHJ3gA+UU2KVvO4VYAFswAEjxYCJdlIU6UAc/WcKXglKCiCN1ixUAS7+6HdRtpHJMsGwzLaa65QbKxAlJUAEqCgAag7M9wB1+ESUV0pQcVO1nbNuRaND2awiRLnzcyQmUi2RWSpZ/+uWpP84inw8lypg6fTRqMJI7vCYdLMVmbMV4lCE/GXMjfBHlMmbqJY9nT/wAzL4mv/QsfMxbIVeWeWGPgMPgz+Qij2BMbFS+RD+Kkp/3RcSlBISpZIHdygLO74fAs380ojxMd2SLlOkYxdK2VuycH7MAtRHeAGlwNxvtAfea/KwF7wVgiaisqUVm9RNwTq+dTa6Z55BISVzCtXupBURyQkrCfGlv5ucF4MmkPnrzOpPMm/jHSoLoycn2aTYWG7qUqekPM/d4dP/cJQgK6BUyWj+ZX3YzfaiYkqQhJdIDpJ1TTLTLV/NLSlfWYrx1WIcIkoRYpkyiDwXME+lXhNxUpX8gjI9rMH+2dHurQTLH/AGkzZslDfySkZ6RywfLLbNGqiV5xwEhMoE1CYoqfKnh0ektxBLDNVx2V21LlpWFH7aHtcJUkpqDEEgKQkEVD3x45vF4ShEpZN1hRVnu3FILgXIBNnzGrgEbBQe9Wr7K5a0AN75IJTTxZaUHqAA9248kW/kdHWpL6as9LxGzZc9KSohaWdJBBdJUBuq3XFVmVSy91QllSVKx3bnZQlSypD0UkZksog5EgEhQBIcAuFpO8hUHdndqmWoSyXlkk3DhDilSxoU0uFpNlIcEhgoVnb/bKpsvuZKSoEgzCDUzEGgHNe8E7+tJU7zFx0SU8TaW0cyal2ecrB9eukXcldMsOTvDdPCws462P5RTGXpcZ25sIsJk12StRCQEkAM7MzfxddNI82SOmLIEs5LPpSXuMjcZQ+sKILOXe99deWsRTVguE3AyN3A9Xh2FIUaSWtYnjoIZJJi55CQnNJCSeDh2I4FrQ3DBRmy6Cy3zvZnN75U6DTnBmLny+7YHJLN+LW+RvrFZJFqqmWLu+jHLnp4wvC6aNLjsUmWljYKCgCBq2rZZw/ZM79kjkm/gTFArEEoIUCXelSuQ3mLXN+Oo5Ra7CwZSiou6ixSbMxIvGUlSLrZaqSCxGXy9NEM2aEJ3jlqfXGCUAjxiJCM39erRkUhuHnApFmIfOGyZNLh3ckl+ccxRZgE6jKFKBCd7PWHWgXZTJlgTVuopFTKtblna4fLnxixXgt4Uq95wlIILk3LAvfkG6XgbaeHcuhIcas6nyGYNr/CAZiu7CAp6gQosWIu4Y/ecvGn+hJ1oPE+Ub1JPM5vrkhoUUWMWe8VUmkvcMzHPIwovgHIP2HiTKnJUkBw771LAIU7liGa5cHKLyfhAtWLRarcUQkJLFKKlJBQABvppcC7G2oy5Q4vdjoMnzflb4cI0uy8QDiEEFJM2Wa6N1KVJWsrrANtxL24gtG66Ob0l2biFLlSqAkqC6ZimJUKQpKVLVcp3VUgggG/DeqO1BHtBPdGWCkEuGqUXdYAsHNrcHzeLXs7hKnSurcUooZJKdwUTCGIvvIFV23LEAkUO2FVKcKqBKyAwFIM1YADE6J5EcNSPYlpgUsgqfoYtE7Tlu5Reil7XDN8gIqpWd7/0MdKgfp+fnGZoWeDnhZCUI0LnJgA6iR0jRbV3VIR/dypaT/ER3qv8APNUPCBey2zgJbrt3ymf7siWa5qvFSAB/41cY7jJyp01RA3piiW4VEnyA+Aj0PiQrZhll4S9nw81avu0H/Okt13YPxuIalCRcWHJhS/Nhp0iOWBIRSm5zUWzJtl8AI5ITmo5n4chyjvjGtnNKROlDJmD/ALav9v0JibDe6G8YiwxqmBBffSoHkClV/NusdkTbXsrI9dYpP8mga1ZpMTiP3KvsnDyCT/8AHnb4/wAMl/QjM9qlrSqUghjKQuS/8M6YpQ/zp8G4xebJnVtLc1pJVKOZcs6QNXKUKCdWUkXXEfa/Cd9L7yUPdCK0C9Ckju6hxlrQlICuMsAsRHHXCdM2TtGTweOKWRYiwY6Z5HS5iebjAUsgKC38veceJp+MC/8ADJoH7qa3Hu1kQlBVRNLXyIIbzMdFpktDO8IuCW5EuLcNbRKjE2c7w4jMeEMRLPr9ImlbImm4SUgfaVuJH8y2A8T5w7oSVjV4FE0iplAkAlgS2pTcOeTgc4fO7KopUqXuViYoJW5KUBYloSgkPMU6swCBYvZTWGH2EEb65gb8JWlBP/lKRU/3ZSVk6NmLKbKqeoF1JG6GRMWgWA1GEwwHG6hmTmnlyqOQ0g3EwS+yU9MwS1AA7wKr0hSaQtFTMVJKgCA4gWZgpiFELllVmeytPwvr0Mb1eIUxdQWlZKSd6ggtVKw4IVMmksklbNUlJLhyqpmKAsWfgWJF9WJAJ4O4154Q+MpPbLeSvDLtM3SUpJUKEggaCglnsRYuePCIky0AKEyqoJNIS3vgkMp+nk/J9ZUGzA8x0i/2jg8PMGLUZaFJKpM1JCUOETDdJUkgJIM5DoGo/CYWb4rxq07Ljm5PaPOpqVBCST+zrWEBw7uKuY4seut7rZU9QMyWvMKLElzZgq+rFvOK/EYQgrVSEguwBNwogJS9+KsuEA7NnETUqINL3N7A2PXMHwjhlF9Ps6eVqka5RLswhF4alQFokQkxzNFIjmiGrVD5xYkmKtW0VFylIKRlm7fIawUxhGJnJQmpRYD1bjGamTiSarLUoEHKkMT4Aunyg4kzjvFA4AqZrc/nBMnswqYWBSSfxOX8DGsaiZ9lWrZyjdUxDqAUXVfeD3tneFF2eya02ISCNLfUwovmHACwexySFIIfNILAWBeorLMWP65QzBqEtaVJY7yXqD2UwIblozH5Qbsnap71Bl0lSSbKISCkJUVOdN2rx5wFtClUxZCwtywKQQlQZ3DsQ2Vx4m5OsLrZhPvRd4SWpGLmoSogE12PvgbikEZColW8z25vFBjitS1ldI317zHMqD3apQDA3c3JzMWUnEmZNkEk1LQEKKVWNRWF1nMm4UQbFiMiGrRKdCkUk3CnD8aTcWA3he/ujQxSJK8XIBLP+og7ZOyVT1hAsM1Lb3RqTx6dIiwWBqXQT4jgxJYcWGXgY1kiUmXSEBTPKYJzKVprJJI3lEilxaxsLCKx4+THKVE2NV3aWAYrSES0i9MhJtfUrULnko/aiPDSxLDn3z8OQ5fO3KHyZcybMUqgqXkQ10AD+7DqCRyTaDpOzAoFa6loHvGWoWzzUEqoDaLSjrHqQqCOaW2QYDZipm+SwLtx4Et+uXWL/Cdn0Fqqz0IH+0/OLLZ6cKyQapL2QV+4prbkxBVLPR4vf/ToAstV8ufQC565Rx5M2S/0axhGigk9mZDuErBd3ru4yzU1ukUG29nqlTCoWBzGgNuFmNr+J94R6Lh9jLDmpgMySoADmahFfthOHmAIK0ubBe8UPw7xRofoXiceWSlfY5RVUYBE7UdIusNtcKLrKkTf75G8TZj3iXFRIsVJIJ+0FxXbY2HPwynUkqQclPZjzGYbp9TWHFungOXnHpfhlVnPTibHDY1Knl95Kp4Cgy35ypoSEH+FELEbAWziTJWPvSjhkjrSuQPlGJGMISyQQ7evXxhonBSg4DDIMc73Obt45xl/z07TL5v005w9BegjiO8wyR5yygjziGbPQlypUpH8C3V/iRLmKfrMEVKZdRZIFtb/ACZ4ixGDUXJQW1y4cumfTnFfR/SVMuFYqWDUFAK4pNKvFX7VXnT4QLNxiQPdUq7syWq4musE8xLSecAyiF2VdsmOY43GeufhD1SfuOoDR7jkx+TQ/oiDyMZOxalOWN7EpNSiPulRKlN+EEDlA6eVY8B+cH4XAma5ZJSkby1GigfiV9Bc6Axe4fAoCKkBQRSEg/8AVxCy1pYVV3aC4azkXIUVWJTjDSCm9spUbKU6QrMioywwUEWNS1EBMpJ4kktdmIc7aEtgoukKFnvRISSVCTLcOV3LgCrN6d6qzmYMAKAWEJKyXF0tLczJyyp1TGU9IJuQeAEBYpKiWlIPeBJMtL/uUNU5V/frsSrMONSAjnlJy2NNdIoe0GNSZaETAEKQkS3LJ+26SoAmk0u73uTlGVwmJSgByaqaklNJHeOW0yAzGfXWvxuNVNVUrXIaAcoUlqQGJL+XxcxwZZKT0duJuBqcLjUEMkgsG52+kGon2zjHy5rEvk0FSsdkA8criWpWXePmhSSknPXyI+MAysKlMtQcqsqxsMjp+cBqxDnV4jXO0e0LiyrI8TiVImLocMEhgTY0pCj/AInMG9n8ervpdRJAWCQ7OLW0Z8sxnnFVgscE94VAEqZjqCFA26s3QxLs9RTMSTa4P6xsY9mj7TY4jFzxKWtEsTFUJClWS9hnCiq2hOqmrLi5eFGnI6FJ/oerZC5dC5ZIU+7cEvwy1HG14iZUxM2bc00kkUhq1i7NlZmA+0NI0HamWAgAFrp11B/J4E2Tgf8Ak55mpaUughafedCmo902u97FizsWUOjkn2AbMmAzJaCElqgAoE1KKq0pSQN1SjuBRyqJ6WfZcy61GawC1FKkEBQUAkrIa3dlOaVVBzYe6WrNkmgiYWJZTOHDEUKLZhTKcF7EQRs7bBlomoSAmp1lT5kXAzewcBtCri8VZJV3C60OFJVUl7EFJyP4n+JjXbD2pJnJpFCT9qXMTVKJ1LDfkn8SHHNIjLpxJStZLLcqLltSb68L9fOvEshQIJBGRBuD1ioZOD/g3G1R6x7IN1K7WdCJynBA/wDb4pLMBoFGkcSYMlYZ137xUwcTRikOPsLA/bhuIKiMgkXjzvZXbDESRSyZiCQ4U1KjxUk2f8QYjiIsF9u5oSUDDymBsmYta0o4hIcEAnmdM2eN/uj2Y/VI3iEpvkarFUtICzwE/DHdmdQP5iYlwmOXhy0o92oH3JneiUsZulK0vLPin+XI+abR7W4qal0owyX94olCoHiVLJJfi8c2b26xcndUkTUagW/ysUHxSYSywfYPFJdHpmMxk6YQcQux90GpMt7/ALtctSpZPNQPWGKw18mJFnUlBUMjTOQO7nB/vjkHii2P25w800uZExViGCQrkUk92voCn+ExogAA4pSHvmZKj+Ie9JW2tuVAjVVWjOV+iweImytxBrSDvSSneHF5dJLEN+7IY7xRcuZhtgYDFoGSJqz7qZl3OqAWKwRd2fixBAHWkEJSR/ChamIHGTNFmfIZPkFm8DKTSpW8vjfvAQpw4mJS5Som/eIZ1DeDqLJr1aKUqHbV/s3kyUKV7QlIDsFsL3YDeJKuAAvwjNy9kSwwKSss7guKcwSEgK1zCmvq0W5mk3cAl3UKQSCdVgVqJ1KpgJ14AjDykhIqIOrWueO8FX0rIUQAEpDCtV8pJU3YXfhRzcLJNiSCMhUXHBiZiy2dme2mUdw+xQoAomJmA3IKSSjmpnKBzIA+cW+I2jKA3pyRyK8Rb/FOQPIRXz9o4bNU+UWve/8AqxB+IMUpyXom/wCHcT2YQkh1zFLU1KEIpvpSpRqItmlBHwiVGzpaXKhKBD3WpUwlgAzAykk5WoVzdoBwe3ZIKgidKUFF1JrCHfjQASPw1AdM4tTiQADVQdGIRkbUplIUQ3GpznE8m/R9eD5ssFaKwpZCjSCAmoswRIkhIpJVYzKAQ3EQRMlglyHUXSSgsVKa8mUXNMtIO/MuS5uX3hBNAekC43qRSG/GQayOPeLlj6Ve0u0CZboFKllLUApApFwlRskS3vQkBJzJmXiJaVjinJ0F7V21LkSypVKvdpAAoNN0JQCLykqFV/3i0gl0pUVWPY8FWGROV7841kkk2rVS5Odrk6kk6x5Xt3ETZiipaqjezjkLX5DyHACPYsBgu7wqJQsUyko5ghAT5veOWWVSVROr6Hjas8UxeDl+0zO7IMqtZT/C5KQfBhEC8OAq2VYbLVhw5wXh0pCkAjVOmVxlA873LNZjpoQfpHO3ZVE3/Dxcqq0zH9IakAZCJAeUdIOgiDTQMuUTcxEZXN4KY8PnCCeUFsKTKSzgEEcx1gzCLSFZqYaN+sQHDutQJZjDUGkmNTLoMmzg53levGFAapjmFDK5M0W2sb3rUjLkznL6w+TtRUuWUBJSiyLXDl1OSftKZyzBkjhEZw3GLXZk9EuTORMTUFgUpIdJIf3rgjS4va0JaM3szEovZzy5NY28om7oxdz+zSpqkLwwBCgmoVA92vWrViL5P71sohxOAVLWUKSxHH5jiIRRUiSHh6ZAiwmS7MAI4nDPn8oQwdEgUm46W9f0jqZbknjfKDkYDimHpwge3laCwoAMnlHPZrxYqlpGvziJUkHebxeFY6ApmAChcOIsdlbaxOEtLUJiGahRLhPBKhp+EuOUNEvV/L0IQl8iesOM3F6H9aa2Xqf7QEUtMw01L+9SE0ubXZQR40iG4ztWFIBTLUoAbtcx6Q3J2GjAjwih2igd2qwsBrf3k6Rzuf2fry8IuXyproMfxoO7JMRt3FEVd4EJsSlAILEj7RJLtwIh2IJKCpRJcZqJV/qJgeZLPdPfIDLmEwcJW5fIX+sYZMsnTbOjDijtUVKMAkgGhL9BnrAicKElSWFuWmY+EXOEwroSeIiSdsqq5DcxaG05IWHIsU7atGZmSqmSA5OXrrFthRMlD9lOmIGTO6f8JyguXscBQUHcZRMvCH0IuLaMsslN2gReMxCrGeo8GCQ3QgOPBop8OsvdyS75uTqTzjReyERUYjZixMUySxLhgWvc/WDI3JbK+M1CdkAxIStKgkKpUlVJdjSQWLaFmje4L+1FRS8zDX0KFFj/AIgdXyjGYHZJVUVukNY5Xze+bMPOLROASLBgBkA5LZ3JNySbn4AMIUdIeaXPIVJYnX1zhKw4IbOLlGGDWhHC9PKEZlOUmF3Z9CLY4EaiIThrwABCUY53XKLAyG4QwoPB4VBZmdpBSJhIs4B+n0gQGLHbUldVRDJyHL+t4r5YJyD+caroze2PCRqojwjkNMo8DHIYjbS5PoQhL9GDaIZREAjmHUpBdClJPFJUPlD5tUw1LUVHJ1Em3jD0SXiQ4QiAoFOFHLrDkYYQacGl7OctPPOHewvAALJkB7CFMYcPnBBwTWh/sxAy+IDwitEPswIB+gjp2cDm/lBSZJHupz5t8NYcEK4jnCAAOygMjfnHTgLZuOEHV8RfpEunCALKmfsytCkgXIIGWZyy5xQSZ5oAPiOf9Y2smSeZ9axlNs4WifMAsFMseOf+YKiMi0bYpVIORgScJUA5KSryJW3kIG739mTyjQbEkPIlC90J+MZeQg90U/y+L0xE1pF4pbZfYDCNLlh/sp+QeCfZzB/s7WGQ9CGKw/M9I3RysA9l9ejDThG4xZJk+Mdo4QxFWiSCbQhhQ9otTh3zjgwtoBlSvDmGDCcQItjh+EI4XjCoCrVhxHThR/WLAyWhd1AMqVyxlDRhjxHlFscNaIVyDABXdx6tEM2UdYsJkh4jVJbjDQmVGNwHeSym98i2RBeM+nY8+W4Asc6VC46EiNnSrRShHVpJzL+ucMRi/wDhsz7ivL9Y7Gx9n9XhQWI6AWjqQ2bfl5QcJB4Q4IA4QgQCmeAbOYMSsEZH6Q/uhmGbw+UMVhibv0F/r9IC9HVgpbmHYMbc2iP2lXCCJWBa9/C0TS1DoejnygQaIJKCMwR4ufXUxImUnOoc3LH5xOuQDe4howKOfnALRGQr7KvL6mJZMsgMog+EEScMlrW+vjEowp0gCwLuQo5RL7IGYsImMtusOQk+hAIGRgBxUPXKKbtXh0juValSkPyUkqD9Cn4mNLMxIlpKiaUpFyf0zPS8Yva22valhkkIS4QGYqUpgVH5AddSwmdUXC3IvuyeLBw6AzlDoPF0lxpqkpjP7LYzlA+77QPITf6CNR2c2L7OgiqpSyFKGjjQfnGQl4CagKC0lle9Y8XN9C8ZzekawrkzabyvdPhl+sNRIU9yR65xVYDtB3e7NCl2G+hqv5hx5jyjR7PxqZiakuA7MoMQRxfqI1TT6MnFx7IRLh3dDgYKUl/0hdzDJBe4hd1BRTwjhQYAAlyxHFhg7Wg6iIzIOhMIABvX6R2YiDinkYiWIYAJXybnDCjgYOPQeUMMt9AIQAKk84YZQg1Q6RGUQxARlHjDfZoLmpOkRmARB7OOUdiSmOQ6QbHUk8RHBhbvc/G/lE1KjoOUToTxMICvMpT7op56w+XIWP8A9GDy+nwiWVKeAuwYSFNp0e3xiWXKYcD8IJMnrEicKRASAqSsZBJeOyUl3WB0uT8Pzg8YcjjHRJ438IAIFYhAIFB88onCUqTu1dP1hvsKTk48PpD1yFJ90Ec9YAFLwrnI36/SJZspKBcEm/rlEMuVMquficoOkyn1bkTAABisEJiSlQCknS+mTEawNhtiyZTqCNA5JJZuD5Xi9DDMA+f0ivxmE7xTlfgQCITVjTaAZ+NpBEsBhmRp6MATCpgXqvmrj5wcvZAeyrcgH8ohmYYAhqj4EeBeAQFLke8DLSQrkQ1tA7QZhphQ1gEiwSPnmfMvExwjlgX4WcfAcIJlbNGZsdGLfKEkO2dTjbsWHKCARq8L2BNqncavBns4SLOfGGBAJZ6COKRzieVL9PDqByhgClERiWRBhYWjpaAAJv1iMyxBPdD1+kRqTe8AiCjxiFfSC2a1vXjDFJeAYHS8cp0ggptlDe7YHjAAPMlGIlyYkKiDkPKEpWjtAFAJRCgxSBCgEDE7w6iDVZeuMKFAIkww+kTL08YUKAB8qHGFCgGSTD68IlwuR6QoUCAjCzVmdYIOUchQDZIn3PGJMIkfOFCgJGzMzEQyMchQxgixvGCsMHcG9hn0hQoTGI5DqfnBDR2FAIjk+8qJ5YhQoBnCbRCowoUAjpEQ4mFCgGiOQr14xw5woUAPsjnZ+MdQbeucKFCXY30NaBpsKFAIRDu8NUI5CihIGhQoUIo//9k="/>
          <p:cNvSpPr>
            <a:spLocks noChangeAspect="1" noChangeArrowheads="1"/>
          </p:cNvSpPr>
          <p:nvPr/>
        </p:nvSpPr>
        <p:spPr bwMode="auto">
          <a:xfrm>
            <a:off x="63500" y="-9017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QSERQUEhQVFRUWGBgaFxcYGRccGhgXGhoVFxgaGBoaHCYgGBojGhcYIC8gIycpLC0sHB8xNTAqNSYrLSkBCQoKDgwOGg8PGiwkHCQsLCwsLCwpKSwsLCwsLCwsLCwsKSksLCksLCkpLCwsKSwpLCwpLCwsLCwpKSwpKSwsKf/AABEIAMIBAwMBIgACEQEDEQH/xAAbAAABBQEBAAAAAAAAAAAAAAAEAAIDBQYBB//EAEYQAAECBAMFBQUFBQYFBQAAAAECEQADEiEEMUEFIlFhcQYTgZHwFDKhscFCUmLR4SMzcoLxB1OSorLCFSRDY3MWVHST4v/EABkBAAMBAQEAAAAAAAAAAAAAAAABAgMEBf/EACMRAAICAgMAAgMBAQAAAAAAAAABAhEDIRIxQQQTIlFhMhT/2gAMAwEAAhEDEQA/APOVG8KprwViZZ0EAqSQryjmNCSUCok5X9fWC5ct3Cn8PhA3fgHq/wCf5x1M+5OUMCvxaWmkfiT/ALRBJULkEHRQHNwD8xAWMW63fheETS9VlEEBSclOzghrHURp2iSMqpCVa2gWYPPMvE8yYAkDUH4WiNha+cUiTjcYe/B2/SGylXa/hBoRRq4If1z/ADgbBIgLEDLTxzhpAtcfn5xwIJsNfpEgkHi17j87vkYADe8R3ViMsvtP61itjq0NqOukJ2Hq8MR1AvHFG0dlC8cnEA2y00hAdY6xKiWGO9SejuDpaISlvGOawDCcKlIO9qFDxIt8fpBOysGlQNd3TYA3zzsYHnTf2YDAAnIN9mm51JvxiTZuJoJFgDmS+QfhEO6KTWix9hYFKVKv88gxyd7Mc4r3XSpKnJGfTMnw4M3SDZ20rEpsDmniL3bQ/O0RoxVT75ZiPdJzIcFuQA1zMSr9KdeAqMKaXG+zPfK3M2tygRKFOQxtnn45eEEKl2exOlVIZqsgbZAeMQUB7tbUMSG4AFmfmbRaZDDMJIJyuGfNw358oORKR3RL7z8fWkUBW5yHQfO8WcqSqkMygTpch+Ounq0JjQ2YCWY3+XOIEoJcgE3sdeOWemcWKcEpkmzKLDlmL+UR7TwpllISX942F9Cf9MK10h0/Sxk7TSUpuQbOeOVWXjB0oVAHSM2FKUHX72vPmY0MmaSkENkLfrGM40axdki5QIIIDHSGJDAC565xIovEEx0i1zGaV6Kbo4Zx4fERyBne5N+n6RyNOAuaO4jEBJAcOS3nl0iJaXuG5wDK2WrETUJSpRfNatGc5C4A58dIt9qdi58tlyVGY43nKQeodreLj5bfXezDkATZAAfUXP1+DwimA17SIJTNcKBIKaWa7HV/OFKxyWAe/jn5RNNF6YJiZgKvXOGIxISVCykOWSetjHMUDUQSCRr8YaVigBsiSSLqyDPyuY2rRmKYH6aeX6RwIsGjsxQewYat6yiNSmNgfl9YYg7D4fecZfppEmNlksQCXDOIFwi6lBJJI4c9OuUETCEgsbkFgHd+D/nEPsrwZKBpNiQLi+Rfl4fGG1Opjb+J/KwiOXiCBYkDwvE0qap3/Rz1ihHAkaX+EdUpwMvXyiaaBS5Je9h/uPGIEyoRJyWOOWX6wVgtjTZymlJJ4l7Ac+AuLmFs/CJmKpPAlhYnINfq/QGNzsXBEgS0byUKdQSADchI3cgok2c52GRJ6cOHnt9GWSfHrsy0zsktKSTNlOMxVYa3ULZXiqxGEmSyykkNx8NeFx8I9XTsYN+7EsKAs2f2d4m4BY8dOJJodqYBJTMK/dl+0AhBsFlASLkE2X3YIY7r3tG08Cq0Zxyu6ZgKyQBYgP8AH+kNUTpYDhBJU1g7Fj43bLxteISoN1ya3wjhOo4tRJub8T6taGJSNfDrDkIcipQSDqX+nq0XUnZKKQyieJ49OETKSj2UotjtnY5ykLLgZLGQtSxsGsecEDZiVg1FyVkuwumoWHBwkF+fMwxOEoLy8tUkn4c4NrY29WjBy/RslrYBj9kotSGU9kklvzAGdsoopyCN5LdATblcmNYkb5URdmHTP1+sAY7C0AlgVHeJySkCokc7enIdxkJxK3CbQUlFNlAOoObpNr9L68TE2J2kFAEEgga8uBBcnhlAypKSglCkkvk5B8HDHKGInqq3gmoOGUkEtY3csbZeT5RrSezO2tGi9kTMQ4u967X8or8JOps9s25wCnGGUD3arLJDZEae4XbPnlA6sUxDOPvEkknLj6vCURtmtlzIU5jnFfszElQuLE2uDbm0HLDxnKlsqNvRGpIhRwAiFFckLgEdjZPdTlBRC5jApuSwe+6ci5EaPtH2nGGQEtXOUHSG3WdnPIcMy2mcYitWHJWg77uCSfdZjU41dQZ9bZWrMftVcxZmzDvFugDMEjgI1UtGdb2RKX3illRAWS7kABRJdm/KB1bxayW8x1J0fnCM0m7W1/SOTikKBDkcDl+sMCEm+p+fzh6RSygWP9GzhpN7evKJcNhwo3UEgcXzYkXZtNecUIYE2J42ERPErkv+nx84WEwxWtKUpKiSN1Lkno3KAAnBYNRpLWvrcxpcJ2blLwwnrUQVkiWlDAsCUkqcElqVZXBA4lgMf2fnybrlLljMAg2GgMazYRlrwypAVSFhC5QV/efac6krBDa3a9ovFDk7fSCf4qvSoGyJaQnukBDOColSip245M2jQTI2aNQD4AHxOcPIMtVKkkKGYLW+NwxzDjrExxgSzvfJ49mMIcaXRxOUrFhOwwnlS6ihKbrJIOi15EZAIUTmWsASQCPtr+z9UoFRngB6QlSN5wElSdwkFSXZWSQd1yXA2vYjFON7ITU+O9h5hHlIPnFbt6VMnKCJYKyiRKuMgopQtd8u8M6ZkSCSsR5uWEVN66OqDbq2YjY+LRhxNRNcKUndmBL5A7rU1XNN8vrd7A27JBWUiYCQkXKd4AuHKU7rZu/C9hFXtTDKWl6hxalgfO8R4RKUSlAKCSRcnNRLW5ADzPSOFfJmlUTrfxYN7ejZyNvqCnQiWHuTvLct+JZB6xkO0naWZOJdMresSJaBchi+bFk5jgIKkY4d2lrEO/F3Ibo0Z3bOIBLMxJqKss9G9Zc4FmySe2VPBihG0gFc4KF7gW+sRVXDveJ1zAQFe7fLU8SYfJRWQ3vVPctwta+kOzlojWlphNr5hrMbKt4nKLLZkkoUpJ1yN7tr0Zy8GSsGlnWHJLkaa2HnDxKFQLaMLZWIseloylO1Rqo1se0ODuLZ6w0f1iVNx8PDlzjE0HEgeF/CH4lAU9QcEN4Zn4t5CGoZ24/SOMWPX4QxFdidlpUoJCWBDkDgm5z1dgOt4El4EAqCiKhujeB0skg6aA6FukaTBpDP1A5B3PyEVeL2FLCVKKStQqUbkVcres40jL9ktFYuUFEVBiTYE08gQ1ns2QMRbQ2f3dle81r6BgG/Lyg1ODPs4WSlIIdSTZOZCSlslUtzOrxBOSpCqnAUECynU6SHChqRlzHSLTJa0cwaZoA+zkeavQzi6lz3BLMIqMPNdK6qhTYBixqP3i5OeunnBUuaohSUZpLDO7G54vroGhSHFX0GFfOFFWNlvdvXnCjLRtxkS7SSibITOQClSCy3Z7kAZZtbesC5sMoo5solmLngxty59RpGj2VuGfh5jArASk3v7wJSOJCklnezMSGgHA4fu8R3ayjdNJUoKDWCt2l6VkAoBuN7PWO6jisFwyT3UyW1SjQUhO817s2RYh+kVy5BGbiNZtLFmVjjNIKHSgtkolkAiZwJc1EcyM4zW0VgTD3ZdANnfgxLHIEuW0hNAmCIWHvzbq0SIlBrF1F7cgASbhmz106RE/GHiZukWzF9fCEUSqXusA35hh+cbX+yLasiTilmcpKFKSyFKYAcQ+j28oxBnNrc8OEdwgdQSQC9uj6jmIEB71202lLmSimWUzlEMSkhSZboWpJJBb7Bbo/B/Ncfg1yCTLSVysme6Sor7qo0gOpKat3MF7GLTsjOvTkDNllI5Il4ofNQg4EJSCokAJQXHvAHC4ELp/EUVgZZs4eO3i8dpMytMxmP2xPnABc1QQ1kpOTZOoio5nOItmIUmZLFa6So7hLhyklxzcDrEisOkndFIJsnMX0Hryja7C7KCXSZ1CFqG6JkxKFF291LKWXdnCb5As75LHkjO5PRdxa0FbPJkSSoOFGWJqgOc3uUJFrXTWSXtSANSCrbau7FBHeEqqPdy3QCVE0zGKglRJ3eJUSTVez2lOA7yVLuo9zJFLkESXUs8VFU4skcAeIgUYBEpCu8YcSTZJrUgn94gKJUkj3mysQSUdn4/wCpdtnPu6RWSZK1CbNUoBKaSt6R7xpFNIAYAZMGYcYg7OdmDiFBZYJBoFndbVMEu82aQQQlNg7lhcGL2fTLmnvCU0pYFFLmpw5qKVA0lqFKB8IJ7P7TErDKCEkrUsg7tqKZe6og1FJ+4KQW3q8o5cii8y4o6oyksLt+hHajYaFyFKTTLKEClQLgpSAhKX/6gdCUBV6lGcobqI8qxSKVEdLF/je8eg495yyqYupZZ6m4MABYJADMAAAMozu3dkshyxIyI4ZkP0eNMnxfx5emMct6M8EZPcnLkL3zjQ7OwRCQXAF3AzObOf6RnpCmIyJNg5tdmcxZSMTMSk5ngwJYDQfG8eZPaOiNWWsmckrUnKkjxcPEiDvm+WVxwilwGJSFFLg1HdYZdfhEE+csEvZSFVO+eQ/LLjlEKGzTmXisUhKlJe6bnPJnfyivO01TLS0rCTapKQT82SPVohQxPeElSlBrAAJya5NjYh4sZE8DVVQDsVVAjVyKmHSFxUQVy6LCSg/auQ2bB+OQbXSHqGYA5wInaAKV0lJUlJIa4difG+kS4WeVpStrlIyyBMS0FnFmY4CQGGcEomm7/DhEoaANoocMNSH6emhFEm1sGmagBT5g2z4FrGAdvYUzDLAskE1NwNIFtSwMHYcgpAJuLdWs/lA+NkLU+9SnPK5N36ARUXTE1ZWkboBG6EkcTS4pUeThNuvKLzY+zCaplQRoDvEKISo3IBpLJUSotlzD0uCmbgJUCN3L7w0bjZWdvOLKVjCEkJKgS9TKpuzOoGxAfnpEzk0/4bY4rjommTy5dafMQoBmoUSSFAAn7SAT8o7Eci+INtdNExE2S/d7hlKJBuizdHS1/rDMXtKUufKmJCfeSVpU4TZbgKJd903OXgL2Ew97hZSplRCXVZJKVJSaGZGRJTLQS4Id9RFTi8DSlQZ6JpBUALJKbFTE5lsyWL3vHpM8tPwD2lOVMmk6WDguLBIJKjxNyeJiLG4YoWUKaoEgtkOh1EW0zZDV0LCnCQEgEllIUsFQJ3V/snKHJ3gA+UU2KVvO4VYAFswAEjxYCJdlIU6UAc/WcKXglKCiCN1ixUAS7+6HdRtpHJMsGwzLaa65QbKxAlJUAEqCgAag7M9wB1+ESUV0pQcVO1nbNuRaND2awiRLnzcyQmUi2RWSpZ/+uWpP84inw8lypg6fTRqMJI7vCYdLMVmbMV4lCE/GXMjfBHlMmbqJY9nT/wAzL4mv/QsfMxbIVeWeWGPgMPgz+Qij2BMbFS+RD+Kkp/3RcSlBISpZIHdygLO74fAs380ojxMd2SLlOkYxdK2VuycH7MAtRHeAGlwNxvtAfea/KwF7wVgiaisqUVm9RNwTq+dTa6Z55BISVzCtXupBURyQkrCfGlv5ucF4MmkPnrzOpPMm/jHSoLoycn2aTYWG7qUqekPM/d4dP/cJQgK6BUyWj+ZX3YzfaiYkqQhJdIDpJ1TTLTLV/NLSlfWYrx1WIcIkoRYpkyiDwXME+lXhNxUpX8gjI9rMH+2dHurQTLH/AGkzZslDfySkZ6RywfLLbNGqiV5xwEhMoE1CYoqfKnh0ektxBLDNVx2V21LlpWFH7aHtcJUkpqDEEgKQkEVD3x45vF4ShEpZN1hRVnu3FILgXIBNnzGrgEbBQe9Wr7K5a0AN75IJTTxZaUHqAA9248kW/kdHWpL6as9LxGzZc9KSohaWdJBBdJUBuq3XFVmVSy91QllSVKx3bnZQlSypD0UkZksog5EgEhQBIcAuFpO8hUHdndqmWoSyXlkk3DhDilSxoU0uFpNlIcEhgoVnb/bKpsvuZKSoEgzCDUzEGgHNe8E7+tJU7zFx0SU8TaW0cyal2ecrB9eukXcldMsOTvDdPCws462P5RTGXpcZ25sIsJk12StRCQEkAM7MzfxddNI82SOmLIEs5LPpSXuMjcZQ+sKILOXe99deWsRTVguE3AyN3A9Xh2FIUaSWtYnjoIZJJi55CQnNJCSeDh2I4FrQ3DBRmy6Cy3zvZnN75U6DTnBmLny+7YHJLN+LW+RvrFZJFqqmWLu+jHLnp4wvC6aNLjsUmWljYKCgCBq2rZZw/ZM79kjkm/gTFArEEoIUCXelSuQ3mLXN+Oo5Ra7CwZSiou6ixSbMxIvGUlSLrZaqSCxGXy9NEM2aEJ3jlqfXGCUAjxiJCM39erRkUhuHnApFmIfOGyZNLh3ckl+ccxRZgE6jKFKBCd7PWHWgXZTJlgTVuopFTKtblna4fLnxixXgt4Uq95wlIILk3LAvfkG6XgbaeHcuhIcas6nyGYNr/CAZiu7CAp6gQosWIu4Y/ecvGn+hJ1oPE+Ub1JPM5vrkhoUUWMWe8VUmkvcMzHPIwovgHIP2HiTKnJUkBw771LAIU7liGa5cHKLyfhAtWLRarcUQkJLFKKlJBQABvppcC7G2oy5Q4vdjoMnzflb4cI0uy8QDiEEFJM2Wa6N1KVJWsrrANtxL24gtG66Ob0l2biFLlSqAkqC6ZimJUKQpKVLVcp3VUgggG/DeqO1BHtBPdGWCkEuGqUXdYAsHNrcHzeLXs7hKnSurcUooZJKdwUTCGIvvIFV23LEAkUO2FVKcKqBKyAwFIM1YADE6J5EcNSPYlpgUsgqfoYtE7Tlu5Reil7XDN8gIqpWd7/0MdKgfp+fnGZoWeDnhZCUI0LnJgA6iR0jRbV3VIR/dypaT/ER3qv8APNUPCBey2zgJbrt3ymf7siWa5qvFSAB/41cY7jJyp01RA3piiW4VEnyA+Aj0PiQrZhll4S9nw81avu0H/Okt13YPxuIalCRcWHJhS/Nhp0iOWBIRSm5zUWzJtl8AI5ITmo5n4chyjvjGtnNKROlDJmD/ALav9v0JibDe6G8YiwxqmBBffSoHkClV/NusdkTbXsrI9dYpP8mga1ZpMTiP3KvsnDyCT/8AHnb4/wAMl/QjM9qlrSqUghjKQuS/8M6YpQ/zp8G4xebJnVtLc1pJVKOZcs6QNXKUKCdWUkXXEfa/Cd9L7yUPdCK0C9Ckju6hxlrQlICuMsAsRHHXCdM2TtGTweOKWRYiwY6Z5HS5iebjAUsgKC38veceJp+MC/8ADJoH7qa3Hu1kQlBVRNLXyIIbzMdFpktDO8IuCW5EuLcNbRKjE2c7w4jMeEMRLPr9ImlbImm4SUgfaVuJH8y2A8T5w7oSVjV4FE0iplAkAlgS2pTcOeTgc4fO7KopUqXuViYoJW5KUBYloSgkPMU6swCBYvZTWGH2EEb65gb8JWlBP/lKRU/3ZSVk6NmLKbKqeoF1JG6GRMWgWA1GEwwHG6hmTmnlyqOQ0g3EwS+yU9MwS1AA7wKr0hSaQtFTMVJKgCA4gWZgpiFELllVmeytPwvr0Mb1eIUxdQWlZKSd6ggtVKw4IVMmksklbNUlJLhyqpmKAsWfgWJF9WJAJ4O4154Q+MpPbLeSvDLtM3SUpJUKEggaCglnsRYuePCIky0AKEyqoJNIS3vgkMp+nk/J9ZUGzA8x0i/2jg8PMGLUZaFJKpM1JCUOETDdJUkgJIM5DoGo/CYWb4rxq07Ljm5PaPOpqVBCST+zrWEBw7uKuY4seut7rZU9QMyWvMKLElzZgq+rFvOK/EYQgrVSEguwBNwogJS9+KsuEA7NnETUqINL3N7A2PXMHwjhlF9Ps6eVqka5RLswhF4alQFokQkxzNFIjmiGrVD5xYkmKtW0VFylIKRlm7fIawUxhGJnJQmpRYD1bjGamTiSarLUoEHKkMT4Aunyg4kzjvFA4AqZrc/nBMnswqYWBSSfxOX8DGsaiZ9lWrZyjdUxDqAUXVfeD3tneFF2eya02ISCNLfUwovmHACwexySFIIfNILAWBeorLMWP65QzBqEtaVJY7yXqD2UwIblozH5Qbsnap71Bl0lSSbKISCkJUVOdN2rx5wFtClUxZCwtywKQQlQZ3DsQ2Vx4m5OsLrZhPvRd4SWpGLmoSogE12PvgbikEZColW8z25vFBjitS1ldI317zHMqD3apQDA3c3JzMWUnEmZNkEk1LQEKKVWNRWF1nMm4UQbFiMiGrRKdCkUk3CnD8aTcWA3he/ujQxSJK8XIBLP+og7ZOyVT1hAsM1Lb3RqTx6dIiwWBqXQT4jgxJYcWGXgY1kiUmXSEBTPKYJzKVprJJI3lEilxaxsLCKx4+THKVE2NV3aWAYrSES0i9MhJtfUrULnko/aiPDSxLDn3z8OQ5fO3KHyZcybMUqgqXkQ10AD+7DqCRyTaDpOzAoFa6loHvGWoWzzUEqoDaLSjrHqQqCOaW2QYDZipm+SwLtx4Et+uXWL/Cdn0Fqqz0IH+0/OLLZ6cKyQapL2QV+4prbkxBVLPR4vf/ToAstV8ufQC565Rx5M2S/0axhGigk9mZDuErBd3ru4yzU1ukUG29nqlTCoWBzGgNuFmNr+J94R6Lh9jLDmpgMySoADmahFfthOHmAIK0ubBe8UPw7xRofoXiceWSlfY5RVUYBE7UdIusNtcKLrKkTf75G8TZj3iXFRIsVJIJ+0FxXbY2HPwynUkqQclPZjzGYbp9TWHFungOXnHpfhlVnPTibHDY1Knl95Kp4Cgy35ypoSEH+FELEbAWziTJWPvSjhkjrSuQPlGJGMISyQQ7evXxhonBSg4DDIMc73Obt45xl/z07TL5v005w9BegjiO8wyR5yygjziGbPQlypUpH8C3V/iRLmKfrMEVKZdRZIFtb/ACZ4ixGDUXJQW1y4cumfTnFfR/SVMuFYqWDUFAK4pNKvFX7VXnT4QLNxiQPdUq7syWq4musE8xLSecAyiF2VdsmOY43GeufhD1SfuOoDR7jkx+TQ/oiDyMZOxalOWN7EpNSiPulRKlN+EEDlA6eVY8B+cH4XAma5ZJSkby1GigfiV9Bc6Axe4fAoCKkBQRSEg/8AVxCy1pYVV3aC4azkXIUVWJTjDSCm9spUbKU6QrMioywwUEWNS1EBMpJ4kktdmIc7aEtgoukKFnvRISSVCTLcOV3LgCrN6d6qzmYMAKAWEJKyXF0tLczJyyp1TGU9IJuQeAEBYpKiWlIPeBJMtL/uUNU5V/frsSrMONSAjnlJy2NNdIoe0GNSZaETAEKQkS3LJ+26SoAmk0u73uTlGVwmJSgByaqaklNJHeOW0yAzGfXWvxuNVNVUrXIaAcoUlqQGJL+XxcxwZZKT0duJuBqcLjUEMkgsG52+kGon2zjHy5rEvk0FSsdkA8criWpWXePmhSSknPXyI+MAysKlMtQcqsqxsMjp+cBqxDnV4jXO0e0LiyrI8TiVImLocMEhgTY0pCj/AInMG9n8ervpdRJAWCQ7OLW0Z8sxnnFVgscE94VAEqZjqCFA26s3QxLs9RTMSTa4P6xsY9mj7TY4jFzxKWtEsTFUJClWS9hnCiq2hOqmrLi5eFGnI6FJ/oerZC5dC5ZIU+7cEvwy1HG14iZUxM2bc00kkUhq1i7NlZmA+0NI0HamWAgAFrp11B/J4E2Tgf8Ak55mpaUughafedCmo902u97FizsWUOjkn2AbMmAzJaCElqgAoE1KKq0pSQN1SjuBRyqJ6WfZcy61GawC1FKkEBQUAkrIa3dlOaVVBzYe6WrNkmgiYWJZTOHDEUKLZhTKcF7EQRs7bBlomoSAmp1lT5kXAzewcBtCri8VZJV3C60OFJVUl7EFJyP4n+JjXbD2pJnJpFCT9qXMTVKJ1LDfkn8SHHNIjLpxJStZLLcqLltSb68L9fOvEshQIJBGRBuD1ioZOD/g3G1R6x7IN1K7WdCJynBA/wDb4pLMBoFGkcSYMlYZ137xUwcTRikOPsLA/bhuIKiMgkXjzvZXbDESRSyZiCQ4U1KjxUk2f8QYjiIsF9u5oSUDDymBsmYta0o4hIcEAnmdM2eN/uj2Y/VI3iEpvkarFUtICzwE/DHdmdQP5iYlwmOXhy0o92oH3JneiUsZulK0vLPin+XI+abR7W4qal0owyX94olCoHiVLJJfi8c2b26xcndUkTUagW/ysUHxSYSywfYPFJdHpmMxk6YQcQux90GpMt7/ALtctSpZPNQPWGKw18mJFnUlBUMjTOQO7nB/vjkHii2P25w800uZExViGCQrkUk92voCn+ExogAA4pSHvmZKj+Ie9JW2tuVAjVVWjOV+iweImytxBrSDvSSneHF5dJLEN+7IY7xRcuZhtgYDFoGSJqz7qZl3OqAWKwRd2fixBAHWkEJSR/ChamIHGTNFmfIZPkFm8DKTSpW8vjfvAQpw4mJS5Som/eIZ1DeDqLJr1aKUqHbV/s3kyUKV7QlIDsFsL3YDeJKuAAvwjNy9kSwwKSss7guKcwSEgK1zCmvq0W5mk3cAl3UKQSCdVgVqJ1KpgJ14AjDykhIqIOrWueO8FX0rIUQAEpDCtV8pJU3YXfhRzcLJNiSCMhUXHBiZiy2dme2mUdw+xQoAomJmA3IKSSjmpnKBzIA+cW+I2jKA3pyRyK8Rb/FOQPIRXz9o4bNU+UWve/8AqxB+IMUpyXom/wCHcT2YQkh1zFLU1KEIpvpSpRqItmlBHwiVGzpaXKhKBD3WpUwlgAzAykk5WoVzdoBwe3ZIKgidKUFF1JrCHfjQASPw1AdM4tTiQADVQdGIRkbUplIUQ3GpznE8m/R9eD5ssFaKwpZCjSCAmoswRIkhIpJVYzKAQ3EQRMlglyHUXSSgsVKa8mUXNMtIO/MuS5uX3hBNAekC43qRSG/GQayOPeLlj6Ve0u0CZboFKllLUApApFwlRskS3vQkBJzJmXiJaVjinJ0F7V21LkSypVKvdpAAoNN0JQCLykqFV/3i0gl0pUVWPY8FWGROV7841kkk2rVS5Odrk6kk6x5Xt3ETZiipaqjezjkLX5DyHACPYsBgu7wqJQsUyko5ghAT5veOWWVSVROr6Hjas8UxeDl+0zO7IMqtZT/C5KQfBhEC8OAq2VYbLVhw5wXh0pCkAjVOmVxlA873LNZjpoQfpHO3ZVE3/Dxcqq0zH9IakAZCJAeUdIOgiDTQMuUTcxEZXN4KY8PnCCeUFsKTKSzgEEcx1gzCLSFZqYaN+sQHDutQJZjDUGkmNTLoMmzg53levGFAapjmFDK5M0W2sb3rUjLkznL6w+TtRUuWUBJSiyLXDl1OSftKZyzBkjhEZw3GLXZk9EuTORMTUFgUpIdJIf3rgjS4va0JaM3szEovZzy5NY28om7oxdz+zSpqkLwwBCgmoVA92vWrViL5P71sohxOAVLWUKSxHH5jiIRRUiSHh6ZAiwmS7MAI4nDPn8oQwdEgUm46W9f0jqZbknjfKDkYDimHpwge3laCwoAMnlHPZrxYqlpGvziJUkHebxeFY6ApmAChcOIsdlbaxOEtLUJiGahRLhPBKhp+EuOUNEvV/L0IQl8iesOM3F6H9aa2Xqf7QEUtMw01L+9SE0ubXZQR40iG4ztWFIBTLUoAbtcx6Q3J2GjAjwih2igd2qwsBrf3k6Rzuf2fry8IuXyproMfxoO7JMRt3FEVd4EJsSlAILEj7RJLtwIh2IJKCpRJcZqJV/qJgeZLPdPfIDLmEwcJW5fIX+sYZMsnTbOjDijtUVKMAkgGhL9BnrAicKElSWFuWmY+EXOEwroSeIiSdsqq5DcxaG05IWHIsU7atGZmSqmSA5OXrrFthRMlD9lOmIGTO6f8JyguXscBQUHcZRMvCH0IuLaMsslN2gReMxCrGeo8GCQ3QgOPBop8OsvdyS75uTqTzjReyERUYjZixMUySxLhgWvc/WDI3JbK+M1CdkAxIStKgkKpUlVJdjSQWLaFmje4L+1FRS8zDX0KFFj/AIgdXyjGYHZJVUVukNY5Xze+bMPOLROASLBgBkA5LZ3JNySbn4AMIUdIeaXPIVJYnX1zhKw4IbOLlGGDWhHC9PKEZlOUmF3Z9CLY4EaiIThrwABCUY53XKLAyG4QwoPB4VBZmdpBSJhIs4B+n0gQGLHbUldVRDJyHL+t4r5YJyD+caroze2PCRqojwjkNMo8DHIYjbS5PoQhL9GDaIZREAjmHUpBdClJPFJUPlD5tUw1LUVHJ1Em3jD0SXiQ4QiAoFOFHLrDkYYQacGl7OctPPOHewvAALJkB7CFMYcPnBBwTWh/sxAy+IDwitEPswIB+gjp2cDm/lBSZJHupz5t8NYcEK4jnCAAOygMjfnHTgLZuOEHV8RfpEunCALKmfsytCkgXIIGWZyy5xQSZ5oAPiOf9Y2smSeZ9axlNs4WifMAsFMseOf+YKiMi0bYpVIORgScJUA5KSryJW3kIG739mTyjQbEkPIlC90J+MZeQg90U/y+L0xE1pF4pbZfYDCNLlh/sp+QeCfZzB/s7WGQ9CGKw/M9I3RysA9l9ejDThG4xZJk+Mdo4QxFWiSCbQhhQ9otTh3zjgwtoBlSvDmGDCcQItjh+EI4XjCoCrVhxHThR/WLAyWhd1AMqVyxlDRhjxHlFscNaIVyDABXdx6tEM2UdYsJkh4jVJbjDQmVGNwHeSym98i2RBeM+nY8+W4Asc6VC46EiNnSrRShHVpJzL+ucMRi/wDhsz7ivL9Y7Gx9n9XhQWI6AWjqQ2bfl5QcJB4Q4IA4QgQCmeAbOYMSsEZH6Q/uhmGbw+UMVhibv0F/r9IC9HVgpbmHYMbc2iP2lXCCJWBa9/C0TS1DoejnygQaIJKCMwR4ufXUxImUnOoc3LH5xOuQDe4howKOfnALRGQr7KvL6mJZMsgMog+EEScMlrW+vjEowp0gCwLuQo5RL7IGYsImMtusOQk+hAIGRgBxUPXKKbtXh0juValSkPyUkqD9Cn4mNLMxIlpKiaUpFyf0zPS8Yva22valhkkIS4QGYqUpgVH5AddSwmdUXC3IvuyeLBw6AzlDoPF0lxpqkpjP7LYzlA+77QPITf6CNR2c2L7OgiqpSyFKGjjQfnGQl4CagKC0lle9Y8XN9C8ZzekawrkzabyvdPhl+sNRIU9yR65xVYDtB3e7NCl2G+hqv5hx5jyjR7PxqZiakuA7MoMQRxfqI1TT6MnFx7IRLh3dDgYKUl/0hdzDJBe4hd1BRTwjhQYAAlyxHFhg7Wg6iIzIOhMIABvX6R2YiDinkYiWIYAJXybnDCjgYOPQeUMMt9AIQAKk84YZQg1Q6RGUQxARlHjDfZoLmpOkRmARB7OOUdiSmOQ6QbHUk8RHBhbvc/G/lE1KjoOUToTxMICvMpT7op56w+XIWP8A9GDy+nwiWVKeAuwYSFNp0e3xiWXKYcD8IJMnrEicKRASAqSsZBJeOyUl3WB0uT8Pzg8YcjjHRJ438IAIFYhAIFB88onCUqTu1dP1hvsKTk48PpD1yFJ90Ec9YAFLwrnI36/SJZspKBcEm/rlEMuVMquficoOkyn1bkTAABisEJiSlQCknS+mTEawNhtiyZTqCNA5JJZuD5Xi9DDMA+f0ivxmE7xTlfgQCITVjTaAZ+NpBEsBhmRp6MATCpgXqvmrj5wcvZAeyrcgH8ohmYYAhqj4EeBeAQFLke8DLSQrkQ1tA7QZhphQ1gEiwSPnmfMvExwjlgX4WcfAcIJlbNGZsdGLfKEkO2dTjbsWHKCARq8L2BNqncavBns4SLOfGGBAJZ6COKRzieVL9PDqByhgClERiWRBhYWjpaAAJv1iMyxBPdD1+kRqTe8AiCjxiFfSC2a1vXjDFJeAYHS8cp0ggptlDe7YHjAAPMlGIlyYkKiDkPKEpWjtAFAJRCgxSBCgEDE7w6iDVZeuMKFAIkww+kTL08YUKAB8qHGFCgGSTD68IlwuR6QoUCAjCzVmdYIOUchQDZIn3PGJMIkfOFCgJGzMzEQyMchQxgixvGCsMHcG9hn0hQoTGI5DqfnBDR2FAIjk+8qJ5YhQoBnCbRCowoUAjpEQ4mFCgGiOQr14xw5woUAPsjnZ+MdQbeucKFCXY30NaBpsKFAIRDu8NUI5CihIGhQoUIo//9k="/>
          <p:cNvSpPr>
            <a:spLocks noChangeAspect="1" noChangeArrowheads="1"/>
          </p:cNvSpPr>
          <p:nvPr/>
        </p:nvSpPr>
        <p:spPr bwMode="auto">
          <a:xfrm>
            <a:off x="215900" y="-7493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QSERQUEhQVFRUWGBgaFxcYGRccGhgXGhoVFxgaGBoaHCYgGBojGhcYIC8gIycpLC0sHB8xNTAqNSYrLSkBCQoKDgwOGg8PGiwkHCQsLCwsLCwpKSwsLCwsLCwsLCwsKSksLCksLCkpLCwsKSwpLCwpLCwsLCwpKSwpKSwsKf/AABEIAMIBAwMBIgACEQEDEQH/xAAbAAABBQEBAAAAAAAAAAAAAAAEAAIDBQYBB//EAEYQAAECBAMFBQUFBQYFBQAAAAECEQADEiEEMUEFIlFhcQYTgZHwFDKhscFCUmLR4SMzcoLxB1OSorLCFSRDY3MWVHST4v/EABkBAAMBAQEAAAAAAAAAAAAAAAABAgMEBf/EACMRAAICAgMAAgMBAQAAAAAAAAABAhEDIRIxQQQTIlFhMhT/2gAMAwEAAhEDEQA/APOVG8KprwViZZ0EAqSQryjmNCSUCok5X9fWC5ct3Cn8PhA3fgHq/wCf5x1M+5OUMCvxaWmkfiT/ALRBJULkEHRQHNwD8xAWMW63fheETS9VlEEBSclOzghrHURp2iSMqpCVa2gWYPPMvE8yYAkDUH4WiNha+cUiTjcYe/B2/SGylXa/hBoRRq4If1z/ADgbBIgLEDLTxzhpAtcfn5xwIJsNfpEgkHi17j87vkYADe8R3ViMsvtP61itjq0NqOukJ2Hq8MR1AvHFG0dlC8cnEA2y00hAdY6xKiWGO9SejuDpaISlvGOawDCcKlIO9qFDxIt8fpBOysGlQNd3TYA3zzsYHnTf2YDAAnIN9mm51JvxiTZuJoJFgDmS+QfhEO6KTWix9hYFKVKv88gxyd7Mc4r3XSpKnJGfTMnw4M3SDZ20rEpsDmniL3bQ/O0RoxVT75ZiPdJzIcFuQA1zMSr9KdeAqMKaXG+zPfK3M2tygRKFOQxtnn45eEEKl2exOlVIZqsgbZAeMQUB7tbUMSG4AFmfmbRaZDDMJIJyuGfNw358oORKR3RL7z8fWkUBW5yHQfO8WcqSqkMygTpch+Ounq0JjQ2YCWY3+XOIEoJcgE3sdeOWemcWKcEpkmzKLDlmL+UR7TwpllISX942F9Cf9MK10h0/Sxk7TSUpuQbOeOVWXjB0oVAHSM2FKUHX72vPmY0MmaSkENkLfrGM40axdki5QIIIDHSGJDAC565xIovEEx0i1zGaV6Kbo4Zx4fERyBne5N+n6RyNOAuaO4jEBJAcOS3nl0iJaXuG5wDK2WrETUJSpRfNatGc5C4A58dIt9qdi58tlyVGY43nKQeodreLj5bfXezDkATZAAfUXP1+DwimA17SIJTNcKBIKaWa7HV/OFKxyWAe/jn5RNNF6YJiZgKvXOGIxISVCykOWSetjHMUDUQSCRr8YaVigBsiSSLqyDPyuY2rRmKYH6aeX6RwIsGjsxQewYat6yiNSmNgfl9YYg7D4fecZfppEmNlksQCXDOIFwi6lBJJI4c9OuUETCEgsbkFgHd+D/nEPsrwZKBpNiQLi+Rfl4fGG1Opjb+J/KwiOXiCBYkDwvE0qap3/Rz1ihHAkaX+EdUpwMvXyiaaBS5Je9h/uPGIEyoRJyWOOWX6wVgtjTZymlJJ4l7Ac+AuLmFs/CJmKpPAlhYnINfq/QGNzsXBEgS0byUKdQSADchI3cgok2c52GRJ6cOHnt9GWSfHrsy0zsktKSTNlOMxVYa3ULZXiqxGEmSyykkNx8NeFx8I9XTsYN+7EsKAs2f2d4m4BY8dOJJodqYBJTMK/dl+0AhBsFlASLkE2X3YIY7r3tG08Cq0Zxyu6ZgKyQBYgP8AH+kNUTpYDhBJU1g7Fj43bLxteISoN1ya3wjhOo4tRJub8T6taGJSNfDrDkIcipQSDqX+nq0XUnZKKQyieJ49OETKSj2UotjtnY5ykLLgZLGQtSxsGsecEDZiVg1FyVkuwumoWHBwkF+fMwxOEoLy8tUkn4c4NrY29WjBy/RslrYBj9kotSGU9kklvzAGdsoopyCN5LdATblcmNYkb5URdmHTP1+sAY7C0AlgVHeJySkCokc7enIdxkJxK3CbQUlFNlAOoObpNr9L68TE2J2kFAEEgga8uBBcnhlAypKSglCkkvk5B8HDHKGInqq3gmoOGUkEtY3csbZeT5RrSezO2tGi9kTMQ4u967X8or8JOps9s25wCnGGUD3arLJDZEae4XbPnlA6sUxDOPvEkknLj6vCURtmtlzIU5jnFfszElQuLE2uDbm0HLDxnKlsqNvRGpIhRwAiFFckLgEdjZPdTlBRC5jApuSwe+6ci5EaPtH2nGGQEtXOUHSG3WdnPIcMy2mcYitWHJWg77uCSfdZjU41dQZ9bZWrMftVcxZmzDvFugDMEjgI1UtGdb2RKX3illRAWS7kABRJdm/KB1bxayW8x1J0fnCM0m7W1/SOTikKBDkcDl+sMCEm+p+fzh6RSygWP9GzhpN7evKJcNhwo3UEgcXzYkXZtNecUIYE2J42ERPErkv+nx84WEwxWtKUpKiSN1Lkno3KAAnBYNRpLWvrcxpcJ2blLwwnrUQVkiWlDAsCUkqcElqVZXBA4lgMf2fnybrlLljMAg2GgMazYRlrwypAVSFhC5QV/efac6krBDa3a9ovFDk7fSCf4qvSoGyJaQnukBDOColSip245M2jQTI2aNQD4AHxOcPIMtVKkkKGYLW+NwxzDjrExxgSzvfJ49mMIcaXRxOUrFhOwwnlS6ihKbrJIOi15EZAIUTmWsASQCPtr+z9UoFRngB6QlSN5wElSdwkFSXZWSQd1yXA2vYjFON7ITU+O9h5hHlIPnFbt6VMnKCJYKyiRKuMgopQtd8u8M6ZkSCSsR5uWEVN66OqDbq2YjY+LRhxNRNcKUndmBL5A7rU1XNN8vrd7A27JBWUiYCQkXKd4AuHKU7rZu/C9hFXtTDKWl6hxalgfO8R4RKUSlAKCSRcnNRLW5ADzPSOFfJmlUTrfxYN7ejZyNvqCnQiWHuTvLct+JZB6xkO0naWZOJdMresSJaBchi+bFk5jgIKkY4d2lrEO/F3Ibo0Z3bOIBLMxJqKss9G9Zc4FmySe2VPBihG0gFc4KF7gW+sRVXDveJ1zAQFe7fLU8SYfJRWQ3vVPctwta+kOzlojWlphNr5hrMbKt4nKLLZkkoUpJ1yN7tr0Zy8GSsGlnWHJLkaa2HnDxKFQLaMLZWIseloylO1Rqo1se0ODuLZ6w0f1iVNx8PDlzjE0HEgeF/CH4lAU9QcEN4Zn4t5CGoZ24/SOMWPX4QxFdidlpUoJCWBDkDgm5z1dgOt4El4EAqCiKhujeB0skg6aA6FukaTBpDP1A5B3PyEVeL2FLCVKKStQqUbkVcres40jL9ktFYuUFEVBiTYE08gQ1ns2QMRbQ2f3dle81r6BgG/Lyg1ODPs4WSlIIdSTZOZCSlslUtzOrxBOSpCqnAUECynU6SHChqRlzHSLTJa0cwaZoA+zkeavQzi6lz3BLMIqMPNdK6qhTYBixqP3i5OeunnBUuaohSUZpLDO7G54vroGhSHFX0GFfOFFWNlvdvXnCjLRtxkS7SSibITOQClSCy3Z7kAZZtbesC5sMoo5solmLngxty59RpGj2VuGfh5jArASk3v7wJSOJCklnezMSGgHA4fu8R3ayjdNJUoKDWCt2l6VkAoBuN7PWO6jisFwyT3UyW1SjQUhO817s2RYh+kVy5BGbiNZtLFmVjjNIKHSgtkolkAiZwJc1EcyM4zW0VgTD3ZdANnfgxLHIEuW0hNAmCIWHvzbq0SIlBrF1F7cgASbhmz106RE/GHiZukWzF9fCEUSqXusA35hh+cbX+yLasiTilmcpKFKSyFKYAcQ+j28oxBnNrc8OEdwgdQSQC9uj6jmIEB71202lLmSimWUzlEMSkhSZboWpJJBb7Bbo/B/Ncfg1yCTLSVysme6Sor7qo0gOpKat3MF7GLTsjOvTkDNllI5Il4ofNQg4EJSCokAJQXHvAHC4ELp/EUVgZZs4eO3i8dpMytMxmP2xPnABc1QQ1kpOTZOoio5nOItmIUmZLFa6So7hLhyklxzcDrEisOkndFIJsnMX0Hryja7C7KCXSZ1CFqG6JkxKFF291LKWXdnCb5As75LHkjO5PRdxa0FbPJkSSoOFGWJqgOc3uUJFrXTWSXtSANSCrbau7FBHeEqqPdy3QCVE0zGKglRJ3eJUSTVez2lOA7yVLuo9zJFLkESXUs8VFU4skcAeIgUYBEpCu8YcSTZJrUgn94gKJUkj3mysQSUdn4/wCpdtnPu6RWSZK1CbNUoBKaSt6R7xpFNIAYAZMGYcYg7OdmDiFBZYJBoFndbVMEu82aQQQlNg7lhcGL2fTLmnvCU0pYFFLmpw5qKVA0lqFKB8IJ7P7TErDKCEkrUsg7tqKZe6og1FJ+4KQW3q8o5cii8y4o6oyksLt+hHajYaFyFKTTLKEClQLgpSAhKX/6gdCUBV6lGcobqI8qxSKVEdLF/je8eg495yyqYupZZ6m4MABYJADMAAAMozu3dkshyxIyI4ZkP0eNMnxfx5emMct6M8EZPcnLkL3zjQ7OwRCQXAF3AzObOf6RnpCmIyJNg5tdmcxZSMTMSk5ngwJYDQfG8eZPaOiNWWsmckrUnKkjxcPEiDvm+WVxwilwGJSFFLg1HdYZdfhEE+csEvZSFVO+eQ/LLjlEKGzTmXisUhKlJe6bnPJnfyivO01TLS0rCTapKQT82SPVohQxPeElSlBrAAJya5NjYh4sZE8DVVQDsVVAjVyKmHSFxUQVy6LCSg/auQ2bB+OQbXSHqGYA5wInaAKV0lJUlJIa4difG+kS4WeVpStrlIyyBMS0FnFmY4CQGGcEomm7/DhEoaANoocMNSH6emhFEm1sGmagBT5g2z4FrGAdvYUzDLAskE1NwNIFtSwMHYcgpAJuLdWs/lA+NkLU+9SnPK5N36ARUXTE1ZWkboBG6EkcTS4pUeThNuvKLzY+zCaplQRoDvEKISo3IBpLJUSotlzD0uCmbgJUCN3L7w0bjZWdvOLKVjCEkJKgS9TKpuzOoGxAfnpEzk0/4bY4rjommTy5dafMQoBmoUSSFAAn7SAT8o7Eci+INtdNExE2S/d7hlKJBuizdHS1/rDMXtKUufKmJCfeSVpU4TZbgKJd903OXgL2Ew97hZSplRCXVZJKVJSaGZGRJTLQS4Id9RFTi8DSlQZ6JpBUALJKbFTE5lsyWL3vHpM8tPwD2lOVMmk6WDguLBIJKjxNyeJiLG4YoWUKaoEgtkOh1EW0zZDV0LCnCQEgEllIUsFQJ3V/snKHJ3gA+UU2KVvO4VYAFswAEjxYCJdlIU6UAc/WcKXglKCiCN1ixUAS7+6HdRtpHJMsGwzLaa65QbKxAlJUAEqCgAag7M9wB1+ESUV0pQcVO1nbNuRaND2awiRLnzcyQmUi2RWSpZ/+uWpP84inw8lypg6fTRqMJI7vCYdLMVmbMV4lCE/GXMjfBHlMmbqJY9nT/wAzL4mv/QsfMxbIVeWeWGPgMPgz+Qij2BMbFS+RD+Kkp/3RcSlBISpZIHdygLO74fAs380ojxMd2SLlOkYxdK2VuycH7MAtRHeAGlwNxvtAfea/KwF7wVgiaisqUVm9RNwTq+dTa6Z55BISVzCtXupBURyQkrCfGlv5ucF4MmkPnrzOpPMm/jHSoLoycn2aTYWG7qUqekPM/d4dP/cJQgK6BUyWj+ZX3YzfaiYkqQhJdIDpJ1TTLTLV/NLSlfWYrx1WIcIkoRYpkyiDwXME+lXhNxUpX8gjI9rMH+2dHurQTLH/AGkzZslDfySkZ6RywfLLbNGqiV5xwEhMoE1CYoqfKnh0ektxBLDNVx2V21LlpWFH7aHtcJUkpqDEEgKQkEVD3x45vF4ShEpZN1hRVnu3FILgXIBNnzGrgEbBQe9Wr7K5a0AN75IJTTxZaUHqAA9248kW/kdHWpL6as9LxGzZc9KSohaWdJBBdJUBuq3XFVmVSy91QllSVKx3bnZQlSypD0UkZksog5EgEhQBIcAuFpO8hUHdndqmWoSyXlkk3DhDilSxoU0uFpNlIcEhgoVnb/bKpsvuZKSoEgzCDUzEGgHNe8E7+tJU7zFx0SU8TaW0cyal2ecrB9eukXcldMsOTvDdPCws462P5RTGXpcZ25sIsJk12StRCQEkAM7MzfxddNI82SOmLIEs5LPpSXuMjcZQ+sKILOXe99deWsRTVguE3AyN3A9Xh2FIUaSWtYnjoIZJJi55CQnNJCSeDh2I4FrQ3DBRmy6Cy3zvZnN75U6DTnBmLny+7YHJLN+LW+RvrFZJFqqmWLu+jHLnp4wvC6aNLjsUmWljYKCgCBq2rZZw/ZM79kjkm/gTFArEEoIUCXelSuQ3mLXN+Oo5Ra7CwZSiou6ixSbMxIvGUlSLrZaqSCxGXy9NEM2aEJ3jlqfXGCUAjxiJCM39erRkUhuHnApFmIfOGyZNLh3ckl+ccxRZgE6jKFKBCd7PWHWgXZTJlgTVuopFTKtblna4fLnxixXgt4Uq95wlIILk3LAvfkG6XgbaeHcuhIcas6nyGYNr/CAZiu7CAp6gQosWIu4Y/ecvGn+hJ1oPE+Ub1JPM5vrkhoUUWMWe8VUmkvcMzHPIwovgHIP2HiTKnJUkBw771LAIU7liGa5cHKLyfhAtWLRarcUQkJLFKKlJBQABvppcC7G2oy5Q4vdjoMnzflb4cI0uy8QDiEEFJM2Wa6N1KVJWsrrANtxL24gtG66Ob0l2biFLlSqAkqC6ZimJUKQpKVLVcp3VUgggG/DeqO1BHtBPdGWCkEuGqUXdYAsHNrcHzeLXs7hKnSurcUooZJKdwUTCGIvvIFV23LEAkUO2FVKcKqBKyAwFIM1YADE6J5EcNSPYlpgUsgqfoYtE7Tlu5Reil7XDN8gIqpWd7/0MdKgfp+fnGZoWeDnhZCUI0LnJgA6iR0jRbV3VIR/dypaT/ER3qv8APNUPCBey2zgJbrt3ymf7siWa5qvFSAB/41cY7jJyp01RA3piiW4VEnyA+Aj0PiQrZhll4S9nw81avu0H/Okt13YPxuIalCRcWHJhS/Nhp0iOWBIRSm5zUWzJtl8AI5ITmo5n4chyjvjGtnNKROlDJmD/ALav9v0JibDe6G8YiwxqmBBffSoHkClV/NusdkTbXsrI9dYpP8mga1ZpMTiP3KvsnDyCT/8AHnb4/wAMl/QjM9qlrSqUghjKQuS/8M6YpQ/zp8G4xebJnVtLc1pJVKOZcs6QNXKUKCdWUkXXEfa/Cd9L7yUPdCK0C9Ckju6hxlrQlICuMsAsRHHXCdM2TtGTweOKWRYiwY6Z5HS5iebjAUsgKC38veceJp+MC/8ADJoH7qa3Hu1kQlBVRNLXyIIbzMdFpktDO8IuCW5EuLcNbRKjE2c7w4jMeEMRLPr9ImlbImm4SUgfaVuJH8y2A8T5w7oSVjV4FE0iplAkAlgS2pTcOeTgc4fO7KopUqXuViYoJW5KUBYloSgkPMU6swCBYvZTWGH2EEb65gb8JWlBP/lKRU/3ZSVk6NmLKbKqeoF1JG6GRMWgWA1GEwwHG6hmTmnlyqOQ0g3EwS+yU9MwS1AA7wKr0hSaQtFTMVJKgCA4gWZgpiFELllVmeytPwvr0Mb1eIUxdQWlZKSd6ggtVKw4IVMmksklbNUlJLhyqpmKAsWfgWJF9WJAJ4O4154Q+MpPbLeSvDLtM3SUpJUKEggaCglnsRYuePCIky0AKEyqoJNIS3vgkMp+nk/J9ZUGzA8x0i/2jg8PMGLUZaFJKpM1JCUOETDdJUkgJIM5DoGo/CYWb4rxq07Ljm5PaPOpqVBCST+zrWEBw7uKuY4seut7rZU9QMyWvMKLElzZgq+rFvOK/EYQgrVSEguwBNwogJS9+KsuEA7NnETUqINL3N7A2PXMHwjhlF9Ps6eVqka5RLswhF4alQFokQkxzNFIjmiGrVD5xYkmKtW0VFylIKRlm7fIawUxhGJnJQmpRYD1bjGamTiSarLUoEHKkMT4Aunyg4kzjvFA4AqZrc/nBMnswqYWBSSfxOX8DGsaiZ9lWrZyjdUxDqAUXVfeD3tneFF2eya02ISCNLfUwovmHACwexySFIIfNILAWBeorLMWP65QzBqEtaVJY7yXqD2UwIblozH5Qbsnap71Bl0lSSbKISCkJUVOdN2rx5wFtClUxZCwtywKQQlQZ3DsQ2Vx4m5OsLrZhPvRd4SWpGLmoSogE12PvgbikEZColW8z25vFBjitS1ldI317zHMqD3apQDA3c3JzMWUnEmZNkEk1LQEKKVWNRWF1nMm4UQbFiMiGrRKdCkUk3CnD8aTcWA3he/ujQxSJK8XIBLP+og7ZOyVT1hAsM1Lb3RqTx6dIiwWBqXQT4jgxJYcWGXgY1kiUmXSEBTPKYJzKVprJJI3lEilxaxsLCKx4+THKVE2NV3aWAYrSES0i9MhJtfUrULnko/aiPDSxLDn3z8OQ5fO3KHyZcybMUqgqXkQ10AD+7DqCRyTaDpOzAoFa6loHvGWoWzzUEqoDaLSjrHqQqCOaW2QYDZipm+SwLtx4Et+uXWL/Cdn0Fqqz0IH+0/OLLZ6cKyQapL2QV+4prbkxBVLPR4vf/ToAstV8ufQC565Rx5M2S/0axhGigk9mZDuErBd3ru4yzU1ukUG29nqlTCoWBzGgNuFmNr+J94R6Lh9jLDmpgMySoADmahFfthOHmAIK0ubBe8UPw7xRofoXiceWSlfY5RVUYBE7UdIusNtcKLrKkTf75G8TZj3iXFRIsVJIJ+0FxXbY2HPwynUkqQclPZjzGYbp9TWHFungOXnHpfhlVnPTibHDY1Knl95Kp4Cgy35ypoSEH+FELEbAWziTJWPvSjhkjrSuQPlGJGMISyQQ7evXxhonBSg4DDIMc73Obt45xl/z07TL5v005w9BegjiO8wyR5yygjziGbPQlypUpH8C3V/iRLmKfrMEVKZdRZIFtb/ACZ4ixGDUXJQW1y4cumfTnFfR/SVMuFYqWDUFAK4pNKvFX7VXnT4QLNxiQPdUq7syWq4musE8xLSecAyiF2VdsmOY43GeufhD1SfuOoDR7jkx+TQ/oiDyMZOxalOWN7EpNSiPulRKlN+EEDlA6eVY8B+cH4XAma5ZJSkby1GigfiV9Bc6Axe4fAoCKkBQRSEg/8AVxCy1pYVV3aC4azkXIUVWJTjDSCm9spUbKU6QrMioywwUEWNS1EBMpJ4kktdmIc7aEtgoukKFnvRISSVCTLcOV3LgCrN6d6qzmYMAKAWEJKyXF0tLczJyyp1TGU9IJuQeAEBYpKiWlIPeBJMtL/uUNU5V/frsSrMONSAjnlJy2NNdIoe0GNSZaETAEKQkS3LJ+26SoAmk0u73uTlGVwmJSgByaqaklNJHeOW0yAzGfXWvxuNVNVUrXIaAcoUlqQGJL+XxcxwZZKT0duJuBqcLjUEMkgsG52+kGon2zjHy5rEvk0FSsdkA8criWpWXePmhSSknPXyI+MAysKlMtQcqsqxsMjp+cBqxDnV4jXO0e0LiyrI8TiVImLocMEhgTY0pCj/AInMG9n8ervpdRJAWCQ7OLW0Z8sxnnFVgscE94VAEqZjqCFA26s3QxLs9RTMSTa4P6xsY9mj7TY4jFzxKWtEsTFUJClWS9hnCiq2hOqmrLi5eFGnI6FJ/oerZC5dC5ZIU+7cEvwy1HG14iZUxM2bc00kkUhq1i7NlZmA+0NI0HamWAgAFrp11B/J4E2Tgf8Ak55mpaUughafedCmo902u97FizsWUOjkn2AbMmAzJaCElqgAoE1KKq0pSQN1SjuBRyqJ6WfZcy61GawC1FKkEBQUAkrIa3dlOaVVBzYe6WrNkmgiYWJZTOHDEUKLZhTKcF7EQRs7bBlomoSAmp1lT5kXAzewcBtCri8VZJV3C60OFJVUl7EFJyP4n+JjXbD2pJnJpFCT9qXMTVKJ1LDfkn8SHHNIjLpxJStZLLcqLltSb68L9fOvEshQIJBGRBuD1ioZOD/g3G1R6x7IN1K7WdCJynBA/wDb4pLMBoFGkcSYMlYZ137xUwcTRikOPsLA/bhuIKiMgkXjzvZXbDESRSyZiCQ4U1KjxUk2f8QYjiIsF9u5oSUDDymBsmYta0o4hIcEAnmdM2eN/uj2Y/VI3iEpvkarFUtICzwE/DHdmdQP5iYlwmOXhy0o92oH3JneiUsZulK0vLPin+XI+abR7W4qal0owyX94olCoHiVLJJfi8c2b26xcndUkTUagW/ysUHxSYSywfYPFJdHpmMxk6YQcQux90GpMt7/ALtctSpZPNQPWGKw18mJFnUlBUMjTOQO7nB/vjkHii2P25w800uZExViGCQrkUk92voCn+ExogAA4pSHvmZKj+Ie9JW2tuVAjVVWjOV+iweImytxBrSDvSSneHF5dJLEN+7IY7xRcuZhtgYDFoGSJqz7qZl3OqAWKwRd2fixBAHWkEJSR/ChamIHGTNFmfIZPkFm8DKTSpW8vjfvAQpw4mJS5Som/eIZ1DeDqLJr1aKUqHbV/s3kyUKV7QlIDsFsL3YDeJKuAAvwjNy9kSwwKSss7guKcwSEgK1zCmvq0W5mk3cAl3UKQSCdVgVqJ1KpgJ14AjDykhIqIOrWueO8FX0rIUQAEpDCtV8pJU3YXfhRzcLJNiSCMhUXHBiZiy2dme2mUdw+xQoAomJmA3IKSSjmpnKBzIA+cW+I2jKA3pyRyK8Rb/FOQPIRXz9o4bNU+UWve/8AqxB+IMUpyXom/wCHcT2YQkh1zFLU1KEIpvpSpRqItmlBHwiVGzpaXKhKBD3WpUwlgAzAykk5WoVzdoBwe3ZIKgidKUFF1JrCHfjQASPw1AdM4tTiQADVQdGIRkbUplIUQ3GpznE8m/R9eD5ssFaKwpZCjSCAmoswRIkhIpJVYzKAQ3EQRMlglyHUXSSgsVKa8mUXNMtIO/MuS5uX3hBNAekC43qRSG/GQayOPeLlj6Ve0u0CZboFKllLUApApFwlRskS3vQkBJzJmXiJaVjinJ0F7V21LkSypVKvdpAAoNN0JQCLykqFV/3i0gl0pUVWPY8FWGROV7841kkk2rVS5Odrk6kk6x5Xt3ETZiipaqjezjkLX5DyHACPYsBgu7wqJQsUyko5ghAT5veOWWVSVROr6Hjas8UxeDl+0zO7IMqtZT/C5KQfBhEC8OAq2VYbLVhw5wXh0pCkAjVOmVxlA873LNZjpoQfpHO3ZVE3/Dxcqq0zH9IakAZCJAeUdIOgiDTQMuUTcxEZXN4KY8PnCCeUFsKTKSzgEEcx1gzCLSFZqYaN+sQHDutQJZjDUGkmNTLoMmzg53levGFAapjmFDK5M0W2sb3rUjLkznL6w+TtRUuWUBJSiyLXDl1OSftKZyzBkjhEZw3GLXZk9EuTORMTUFgUpIdJIf3rgjS4va0JaM3szEovZzy5NY28om7oxdz+zSpqkLwwBCgmoVA92vWrViL5P71sohxOAVLWUKSxHH5jiIRRUiSHh6ZAiwmS7MAI4nDPn8oQwdEgUm46W9f0jqZbknjfKDkYDimHpwge3laCwoAMnlHPZrxYqlpGvziJUkHebxeFY6ApmAChcOIsdlbaxOEtLUJiGahRLhPBKhp+EuOUNEvV/L0IQl8iesOM3F6H9aa2Xqf7QEUtMw01L+9SE0ubXZQR40iG4ztWFIBTLUoAbtcx6Q3J2GjAjwih2igd2qwsBrf3k6Rzuf2fry8IuXyproMfxoO7JMRt3FEVd4EJsSlAILEj7RJLtwIh2IJKCpRJcZqJV/qJgeZLPdPfIDLmEwcJW5fIX+sYZMsnTbOjDijtUVKMAkgGhL9BnrAicKElSWFuWmY+EXOEwroSeIiSdsqq5DcxaG05IWHIsU7atGZmSqmSA5OXrrFthRMlD9lOmIGTO6f8JyguXscBQUHcZRMvCH0IuLaMsslN2gReMxCrGeo8GCQ3QgOPBop8OsvdyS75uTqTzjReyERUYjZixMUySxLhgWvc/WDI3JbK+M1CdkAxIStKgkKpUlVJdjSQWLaFmje4L+1FRS8zDX0KFFj/AIgdXyjGYHZJVUVukNY5Xze+bMPOLROASLBgBkA5LZ3JNySbn4AMIUdIeaXPIVJYnX1zhKw4IbOLlGGDWhHC9PKEZlOUmF3Z9CLY4EaiIThrwABCUY53XKLAyG4QwoPB4VBZmdpBSJhIs4B+n0gQGLHbUldVRDJyHL+t4r5YJyD+caroze2PCRqojwjkNMo8DHIYjbS5PoQhL9GDaIZREAjmHUpBdClJPFJUPlD5tUw1LUVHJ1Em3jD0SXiQ4QiAoFOFHLrDkYYQacGl7OctPPOHewvAALJkB7CFMYcPnBBwTWh/sxAy+IDwitEPswIB+gjp2cDm/lBSZJHupz5t8NYcEK4jnCAAOygMjfnHTgLZuOEHV8RfpEunCALKmfsytCkgXIIGWZyy5xQSZ5oAPiOf9Y2smSeZ9axlNs4WifMAsFMseOf+YKiMi0bYpVIORgScJUA5KSryJW3kIG739mTyjQbEkPIlC90J+MZeQg90U/y+L0xE1pF4pbZfYDCNLlh/sp+QeCfZzB/s7WGQ9CGKw/M9I3RysA9l9ejDThG4xZJk+Mdo4QxFWiSCbQhhQ9otTh3zjgwtoBlSvDmGDCcQItjh+EI4XjCoCrVhxHThR/WLAyWhd1AMqVyxlDRhjxHlFscNaIVyDABXdx6tEM2UdYsJkh4jVJbjDQmVGNwHeSym98i2RBeM+nY8+W4Asc6VC46EiNnSrRShHVpJzL+ucMRi/wDhsz7ivL9Y7Gx9n9XhQWI6AWjqQ2bfl5QcJB4Q4IA4QgQCmeAbOYMSsEZH6Q/uhmGbw+UMVhibv0F/r9IC9HVgpbmHYMbc2iP2lXCCJWBa9/C0TS1DoejnygQaIJKCMwR4ufXUxImUnOoc3LH5xOuQDe4howKOfnALRGQr7KvL6mJZMsgMog+EEScMlrW+vjEowp0gCwLuQo5RL7IGYsImMtusOQk+hAIGRgBxUPXKKbtXh0juValSkPyUkqD9Cn4mNLMxIlpKiaUpFyf0zPS8Yva22valhkkIS4QGYqUpgVH5AddSwmdUXC3IvuyeLBw6AzlDoPF0lxpqkpjP7LYzlA+77QPITf6CNR2c2L7OgiqpSyFKGjjQfnGQl4CagKC0lle9Y8XN9C8ZzekawrkzabyvdPhl+sNRIU9yR65xVYDtB3e7NCl2G+hqv5hx5jyjR7PxqZiakuA7MoMQRxfqI1TT6MnFx7IRLh3dDgYKUl/0hdzDJBe4hd1BRTwjhQYAAlyxHFhg7Wg6iIzIOhMIABvX6R2YiDinkYiWIYAJXybnDCjgYOPQeUMMt9AIQAKk84YZQg1Q6RGUQxARlHjDfZoLmpOkRmARB7OOUdiSmOQ6QbHUk8RHBhbvc/G/lE1KjoOUToTxMICvMpT7op56w+XIWP8A9GDy+nwiWVKeAuwYSFNp0e3xiWXKYcD8IJMnrEicKRASAqSsZBJeOyUl3WB0uT8Pzg8YcjjHRJ438IAIFYhAIFB88onCUqTu1dP1hvsKTk48PpD1yFJ90Ec9YAFLwrnI36/SJZspKBcEm/rlEMuVMquficoOkyn1bkTAABisEJiSlQCknS+mTEawNhtiyZTqCNA5JJZuD5Xi9DDMA+f0ivxmE7xTlfgQCITVjTaAZ+NpBEsBhmRp6MATCpgXqvmrj5wcvZAeyrcgH8ohmYYAhqj4EeBeAQFLke8DLSQrkQ1tA7QZhphQ1gEiwSPnmfMvExwjlgX4WcfAcIJlbNGZsdGLfKEkO2dTjbsWHKCARq8L2BNqncavBns4SLOfGGBAJZ6COKRzieVL9PDqByhgClERiWRBhYWjpaAAJv1iMyxBPdD1+kRqTe8AiCjxiFfSC2a1vXjDFJeAYHS8cp0ggptlDe7YHjAAPMlGIlyYkKiDkPKEpWjtAFAJRCgxSBCgEDE7w6iDVZeuMKFAIkww+kTL08YUKAB8qHGFCgGSTD68IlwuR6QoUCAjCzVmdYIOUchQDZIn3PGJMIkfOFCgJGzMzEQyMchQxgixvGCsMHcG9hn0hQoTGI5DqfnBDR2FAIjk+8qJ5YhQoBnCbRCowoUAjpEQ4mFCgGiOQr14xw5woUAPsjnZ+MdQbeucKFCXY30NaBpsKFAIRDu8NUI5CihIGhQoUIo//9k="/>
          <p:cNvSpPr>
            <a:spLocks noChangeAspect="1" noChangeArrowheads="1"/>
          </p:cNvSpPr>
          <p:nvPr/>
        </p:nvSpPr>
        <p:spPr bwMode="auto">
          <a:xfrm>
            <a:off x="368300" y="-5969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hQSERQUEhQVFRUWGBgaFxcYGRccGhgXGhoVFxgaGBoaHCYgGBojGhcYIC8gIycpLC0sHB8xNTAqNSYrLSkBCQoKDgwOGg8PGiwkHCQsLCwsLCwpKSwsLCwsLCwsLCwsKSksLCksLCkpLCwsKSwpLCwpLCwsLCwpKSwpKSwsKf/AABEIAMIBAwMBIgACEQEDEQH/xAAbAAABBQEBAAAAAAAAAAAAAAAEAAIDBQYBB//EAEYQAAECBAMFBQUFBQYFBQAAAAECEQADEiEEMUEFIlFhcQYTgZHwFDKhscFCUmLR4SMzcoLxB1OSorLCFSRDY3MWVHST4v/EABkBAAMBAQEAAAAAAAAAAAAAAAABAgMEBf/EACMRAAICAgMAAgMBAQAAAAAAAAABAhEDIRIxQQQTIlFhMhT/2gAMAwEAAhEDEQA/APOVG8KprwViZZ0EAqSQryjmNCSUCok5X9fWC5ct3Cn8PhA3fgHq/wCf5x1M+5OUMCvxaWmkfiT/ALRBJULkEHRQHNwD8xAWMW63fheETS9VlEEBSclOzghrHURp2iSMqpCVa2gWYPPMvE8yYAkDUH4WiNha+cUiTjcYe/B2/SGylXa/hBoRRq4If1z/ADgbBIgLEDLTxzhpAtcfn5xwIJsNfpEgkHi17j87vkYADe8R3ViMsvtP61itjq0NqOukJ2Hq8MR1AvHFG0dlC8cnEA2y00hAdY6xKiWGO9SejuDpaISlvGOawDCcKlIO9qFDxIt8fpBOysGlQNd3TYA3zzsYHnTf2YDAAnIN9mm51JvxiTZuJoJFgDmS+QfhEO6KTWix9hYFKVKv88gxyd7Mc4r3XSpKnJGfTMnw4M3SDZ20rEpsDmniL3bQ/O0RoxVT75ZiPdJzIcFuQA1zMSr9KdeAqMKaXG+zPfK3M2tygRKFOQxtnn45eEEKl2exOlVIZqsgbZAeMQUB7tbUMSG4AFmfmbRaZDDMJIJyuGfNw358oORKR3RL7z8fWkUBW5yHQfO8WcqSqkMygTpch+Ounq0JjQ2YCWY3+XOIEoJcgE3sdeOWemcWKcEpkmzKLDlmL+UR7TwpllISX942F9Cf9MK10h0/Sxk7TSUpuQbOeOVWXjB0oVAHSM2FKUHX72vPmY0MmaSkENkLfrGM40axdki5QIIIDHSGJDAC565xIovEEx0i1zGaV6Kbo4Zx4fERyBne5N+n6RyNOAuaO4jEBJAcOS3nl0iJaXuG5wDK2WrETUJSpRfNatGc5C4A58dIt9qdi58tlyVGY43nKQeodreLj5bfXezDkATZAAfUXP1+DwimA17SIJTNcKBIKaWa7HV/OFKxyWAe/jn5RNNF6YJiZgKvXOGIxISVCykOWSetjHMUDUQSCRr8YaVigBsiSSLqyDPyuY2rRmKYH6aeX6RwIsGjsxQewYat6yiNSmNgfl9YYg7D4fecZfppEmNlksQCXDOIFwi6lBJJI4c9OuUETCEgsbkFgHd+D/nEPsrwZKBpNiQLi+Rfl4fGG1Opjb+J/KwiOXiCBYkDwvE0qap3/Rz1ihHAkaX+EdUpwMvXyiaaBS5Je9h/uPGIEyoRJyWOOWX6wVgtjTZymlJJ4l7Ac+AuLmFs/CJmKpPAlhYnINfq/QGNzsXBEgS0byUKdQSADchI3cgok2c52GRJ6cOHnt9GWSfHrsy0zsktKSTNlOMxVYa3ULZXiqxGEmSyykkNx8NeFx8I9XTsYN+7EsKAs2f2d4m4BY8dOJJodqYBJTMK/dl+0AhBsFlASLkE2X3YIY7r3tG08Cq0Zxyu6ZgKyQBYgP8AH+kNUTpYDhBJU1g7Fj43bLxteISoN1ya3wjhOo4tRJub8T6taGJSNfDrDkIcipQSDqX+nq0XUnZKKQyieJ49OETKSj2UotjtnY5ykLLgZLGQtSxsGsecEDZiVg1FyVkuwumoWHBwkF+fMwxOEoLy8tUkn4c4NrY29WjBy/RslrYBj9kotSGU9kklvzAGdsoopyCN5LdATblcmNYkb5URdmHTP1+sAY7C0AlgVHeJySkCokc7enIdxkJxK3CbQUlFNlAOoObpNr9L68TE2J2kFAEEgga8uBBcnhlAypKSglCkkvk5B8HDHKGInqq3gmoOGUkEtY3csbZeT5RrSezO2tGi9kTMQ4u967X8or8JOps9s25wCnGGUD3arLJDZEae4XbPnlA6sUxDOPvEkknLj6vCURtmtlzIU5jnFfszElQuLE2uDbm0HLDxnKlsqNvRGpIhRwAiFFckLgEdjZPdTlBRC5jApuSwe+6ci5EaPtH2nGGQEtXOUHSG3WdnPIcMy2mcYitWHJWg77uCSfdZjU41dQZ9bZWrMftVcxZmzDvFugDMEjgI1UtGdb2RKX3illRAWS7kABRJdm/KB1bxayW8x1J0fnCM0m7W1/SOTikKBDkcDl+sMCEm+p+fzh6RSygWP9GzhpN7evKJcNhwo3UEgcXzYkXZtNecUIYE2J42ERPErkv+nx84WEwxWtKUpKiSN1Lkno3KAAnBYNRpLWvrcxpcJ2blLwwnrUQVkiWlDAsCUkqcElqVZXBA4lgMf2fnybrlLljMAg2GgMazYRlrwypAVSFhC5QV/efac6krBDa3a9ovFDk7fSCf4qvSoGyJaQnukBDOColSip245M2jQTI2aNQD4AHxOcPIMtVKkkKGYLW+NwxzDjrExxgSzvfJ49mMIcaXRxOUrFhOwwnlS6ihKbrJIOi15EZAIUTmWsASQCPtr+z9UoFRngB6QlSN5wElSdwkFSXZWSQd1yXA2vYjFON7ITU+O9h5hHlIPnFbt6VMnKCJYKyiRKuMgopQtd8u8M6ZkSCSsR5uWEVN66OqDbq2YjY+LRhxNRNcKUndmBL5A7rU1XNN8vrd7A27JBWUiYCQkXKd4AuHKU7rZu/C9hFXtTDKWl6hxalgfO8R4RKUSlAKCSRcnNRLW5ADzPSOFfJmlUTrfxYN7ejZyNvqCnQiWHuTvLct+JZB6xkO0naWZOJdMresSJaBchi+bFk5jgIKkY4d2lrEO/F3Ibo0Z3bOIBLMxJqKss9G9Zc4FmySe2VPBihG0gFc4KF7gW+sRVXDveJ1zAQFe7fLU8SYfJRWQ3vVPctwta+kOzlojWlphNr5hrMbKt4nKLLZkkoUpJ1yN7tr0Zy8GSsGlnWHJLkaa2HnDxKFQLaMLZWIseloylO1Rqo1se0ODuLZ6w0f1iVNx8PDlzjE0HEgeF/CH4lAU9QcEN4Zn4t5CGoZ24/SOMWPX4QxFdidlpUoJCWBDkDgm5z1dgOt4El4EAqCiKhujeB0skg6aA6FukaTBpDP1A5B3PyEVeL2FLCVKKStQqUbkVcres40jL9ktFYuUFEVBiTYE08gQ1ns2QMRbQ2f3dle81r6BgG/Lyg1ODPs4WSlIIdSTZOZCSlslUtzOrxBOSpCqnAUECynU6SHChqRlzHSLTJa0cwaZoA+zkeavQzi6lz3BLMIqMPNdK6qhTYBixqP3i5OeunnBUuaohSUZpLDO7G54vroGhSHFX0GFfOFFWNlvdvXnCjLRtxkS7SSibITOQClSCy3Z7kAZZtbesC5sMoo5solmLngxty59RpGj2VuGfh5jArASk3v7wJSOJCklnezMSGgHA4fu8R3ayjdNJUoKDWCt2l6VkAoBuN7PWO6jisFwyT3UyW1SjQUhO817s2RYh+kVy5BGbiNZtLFmVjjNIKHSgtkolkAiZwJc1EcyM4zW0VgTD3ZdANnfgxLHIEuW0hNAmCIWHvzbq0SIlBrF1F7cgASbhmz106RE/GHiZukWzF9fCEUSqXusA35hh+cbX+yLasiTilmcpKFKSyFKYAcQ+j28oxBnNrc8OEdwgdQSQC9uj6jmIEB71202lLmSimWUzlEMSkhSZboWpJJBb7Bbo/B/Ncfg1yCTLSVysme6Sor7qo0gOpKat3MF7GLTsjOvTkDNllI5Il4ofNQg4EJSCokAJQXHvAHC4ELp/EUVgZZs4eO3i8dpMytMxmP2xPnABc1QQ1kpOTZOoio5nOItmIUmZLFa6So7hLhyklxzcDrEisOkndFIJsnMX0Hryja7C7KCXSZ1CFqG6JkxKFF291LKWXdnCb5As75LHkjO5PRdxa0FbPJkSSoOFGWJqgOc3uUJFrXTWSXtSANSCrbau7FBHeEqqPdy3QCVE0zGKglRJ3eJUSTVez2lOA7yVLuo9zJFLkESXUs8VFU4skcAeIgUYBEpCu8YcSTZJrUgn94gKJUkj3mysQSUdn4/wCpdtnPu6RWSZK1CbNUoBKaSt6R7xpFNIAYAZMGYcYg7OdmDiFBZYJBoFndbVMEu82aQQQlNg7lhcGL2fTLmnvCU0pYFFLmpw5qKVA0lqFKB8IJ7P7TErDKCEkrUsg7tqKZe6og1FJ+4KQW3q8o5cii8y4o6oyksLt+hHajYaFyFKTTLKEClQLgpSAhKX/6gdCUBV6lGcobqI8qxSKVEdLF/je8eg495yyqYupZZ6m4MABYJADMAAAMozu3dkshyxIyI4ZkP0eNMnxfx5emMct6M8EZPcnLkL3zjQ7OwRCQXAF3AzObOf6RnpCmIyJNg5tdmcxZSMTMSk5ngwJYDQfG8eZPaOiNWWsmckrUnKkjxcPEiDvm+WVxwilwGJSFFLg1HdYZdfhEE+csEvZSFVO+eQ/LLjlEKGzTmXisUhKlJe6bnPJnfyivO01TLS0rCTapKQT82SPVohQxPeElSlBrAAJya5NjYh4sZE8DVVQDsVVAjVyKmHSFxUQVy6LCSg/auQ2bB+OQbXSHqGYA5wInaAKV0lJUlJIa4difG+kS4WeVpStrlIyyBMS0FnFmY4CQGGcEomm7/DhEoaANoocMNSH6emhFEm1sGmagBT5g2z4FrGAdvYUzDLAskE1NwNIFtSwMHYcgpAJuLdWs/lA+NkLU+9SnPK5N36ARUXTE1ZWkboBG6EkcTS4pUeThNuvKLzY+zCaplQRoDvEKISo3IBpLJUSotlzD0uCmbgJUCN3L7w0bjZWdvOLKVjCEkJKgS9TKpuzOoGxAfnpEzk0/4bY4rjommTy5dafMQoBmoUSSFAAn7SAT8o7Eci+INtdNExE2S/d7hlKJBuizdHS1/rDMXtKUufKmJCfeSVpU4TZbgKJd903OXgL2Ew97hZSplRCXVZJKVJSaGZGRJTLQS4Id9RFTi8DSlQZ6JpBUALJKbFTE5lsyWL3vHpM8tPwD2lOVMmk6WDguLBIJKjxNyeJiLG4YoWUKaoEgtkOh1EW0zZDV0LCnCQEgEllIUsFQJ3V/snKHJ3gA+UU2KVvO4VYAFswAEjxYCJdlIU6UAc/WcKXglKCiCN1ixUAS7+6HdRtpHJMsGwzLaa65QbKxAlJUAEqCgAag7M9wB1+ESUV0pQcVO1nbNuRaND2awiRLnzcyQmUi2RWSpZ/+uWpP84inw8lypg6fTRqMJI7vCYdLMVmbMV4lCE/GXMjfBHlMmbqJY9nT/wAzL4mv/QsfMxbIVeWeWGPgMPgz+Qij2BMbFS+RD+Kkp/3RcSlBISpZIHdygLO74fAs380ojxMd2SLlOkYxdK2VuycH7MAtRHeAGlwNxvtAfea/KwF7wVgiaisqUVm9RNwTq+dTa6Z55BISVzCtXupBURyQkrCfGlv5ucF4MmkPnrzOpPMm/jHSoLoycn2aTYWG7qUqekPM/d4dP/cJQgK6BUyWj+ZX3YzfaiYkqQhJdIDpJ1TTLTLV/NLSlfWYrx1WIcIkoRYpkyiDwXME+lXhNxUpX8gjI9rMH+2dHurQTLH/AGkzZslDfySkZ6RywfLLbNGqiV5xwEhMoE1CYoqfKnh0ektxBLDNVx2V21LlpWFH7aHtcJUkpqDEEgKQkEVD3x45vF4ShEpZN1hRVnu3FILgXIBNnzGrgEbBQe9Wr7K5a0AN75IJTTxZaUHqAA9248kW/kdHWpL6as9LxGzZc9KSohaWdJBBdJUBuq3XFVmVSy91QllSVKx3bnZQlSypD0UkZksog5EgEhQBIcAuFpO8hUHdndqmWoSyXlkk3DhDilSxoU0uFpNlIcEhgoVnb/bKpsvuZKSoEgzCDUzEGgHNe8E7+tJU7zFx0SU8TaW0cyal2ecrB9eukXcldMsOTvDdPCws462P5RTGXpcZ25sIsJk12StRCQEkAM7MzfxddNI82SOmLIEs5LPpSXuMjcZQ+sKILOXe99deWsRTVguE3AyN3A9Xh2FIUaSWtYnjoIZJJi55CQnNJCSeDh2I4FrQ3DBRmy6Cy3zvZnN75U6DTnBmLny+7YHJLN+LW+RvrFZJFqqmWLu+jHLnp4wvC6aNLjsUmWljYKCgCBq2rZZw/ZM79kjkm/gTFArEEoIUCXelSuQ3mLXN+Oo5Ra7CwZSiou6ixSbMxIvGUlSLrZaqSCxGXy9NEM2aEJ3jlqfXGCUAjxiJCM39erRkUhuHnApFmIfOGyZNLh3ckl+ccxRZgE6jKFKBCd7PWHWgXZTJlgTVuopFTKtblna4fLnxixXgt4Uq95wlIILk3LAvfkG6XgbaeHcuhIcas6nyGYNr/CAZiu7CAp6gQosWIu4Y/ecvGn+hJ1oPE+Ub1JPM5vrkhoUUWMWe8VUmkvcMzHPIwovgHIP2HiTKnJUkBw771LAIU7liGa5cHKLyfhAtWLRarcUQkJLFKKlJBQABvppcC7G2oy5Q4vdjoMnzflb4cI0uy8QDiEEFJM2Wa6N1KVJWsrrANtxL24gtG66Ob0l2biFLlSqAkqC6ZimJUKQpKVLVcp3VUgggG/DeqO1BHtBPdGWCkEuGqUXdYAsHNrcHzeLXs7hKnSurcUooZJKdwUTCGIvvIFV23LEAkUO2FVKcKqBKyAwFIM1YADE6J5EcNSPYlpgUsgqfoYtE7Tlu5Reil7XDN8gIqpWd7/0MdKgfp+fnGZoWeDnhZCUI0LnJgA6iR0jRbV3VIR/dypaT/ER3qv8APNUPCBey2zgJbrt3ymf7siWa5qvFSAB/41cY7jJyp01RA3piiW4VEnyA+Aj0PiQrZhll4S9nw81avu0H/Okt13YPxuIalCRcWHJhS/Nhp0iOWBIRSm5zUWzJtl8AI5ITmo5n4chyjvjGtnNKROlDJmD/ALav9v0JibDe6G8YiwxqmBBffSoHkClV/NusdkTbXsrI9dYpP8mga1ZpMTiP3KvsnDyCT/8AHnb4/wAMl/QjM9qlrSqUghjKQuS/8M6YpQ/zp8G4xebJnVtLc1pJVKOZcs6QNXKUKCdWUkXXEfa/Cd9L7yUPdCK0C9Ckju6hxlrQlICuMsAsRHHXCdM2TtGTweOKWRYiwY6Z5HS5iebjAUsgKC38veceJp+MC/8ADJoH7qa3Hu1kQlBVRNLXyIIbzMdFpktDO8IuCW5EuLcNbRKjE2c7w4jMeEMRLPr9ImlbImm4SUgfaVuJH8y2A8T5w7oSVjV4FE0iplAkAlgS2pTcOeTgc4fO7KopUqXuViYoJW5KUBYloSgkPMU6swCBYvZTWGH2EEb65gb8JWlBP/lKRU/3ZSVk6NmLKbKqeoF1JG6GRMWgWA1GEwwHG6hmTmnlyqOQ0g3EwS+yU9MwS1AA7wKr0hSaQtFTMVJKgCA4gWZgpiFELllVmeytPwvr0Mb1eIUxdQWlZKSd6ggtVKw4IVMmksklbNUlJLhyqpmKAsWfgWJF9WJAJ4O4154Q+MpPbLeSvDLtM3SUpJUKEggaCglnsRYuePCIky0AKEyqoJNIS3vgkMp+nk/J9ZUGzA8x0i/2jg8PMGLUZaFJKpM1JCUOETDdJUkgJIM5DoGo/CYWb4rxq07Ljm5PaPOpqVBCST+zrWEBw7uKuY4seut7rZU9QMyWvMKLElzZgq+rFvOK/EYQgrVSEguwBNwogJS9+KsuEA7NnETUqINL3N7A2PXMHwjhlF9Ps6eVqka5RLswhF4alQFokQkxzNFIjmiGrVD5xYkmKtW0VFylIKRlm7fIawUxhGJnJQmpRYD1bjGamTiSarLUoEHKkMT4Aunyg4kzjvFA4AqZrc/nBMnswqYWBSSfxOX8DGsaiZ9lWrZyjdUxDqAUXVfeD3tneFF2eya02ISCNLfUwovmHACwexySFIIfNILAWBeorLMWP65QzBqEtaVJY7yXqD2UwIblozH5Qbsnap71Bl0lSSbKISCkJUVOdN2rx5wFtClUxZCwtywKQQlQZ3DsQ2Vx4m5OsLrZhPvRd4SWpGLmoSogE12PvgbikEZColW8z25vFBjitS1ldI317zHMqD3apQDA3c3JzMWUnEmZNkEk1LQEKKVWNRWF1nMm4UQbFiMiGrRKdCkUk3CnD8aTcWA3he/ujQxSJK8XIBLP+og7ZOyVT1hAsM1Lb3RqTx6dIiwWBqXQT4jgxJYcWGXgY1kiUmXSEBTPKYJzKVprJJI3lEilxaxsLCKx4+THKVE2NV3aWAYrSES0i9MhJtfUrULnko/aiPDSxLDn3z8OQ5fO3KHyZcybMUqgqXkQ10AD+7DqCRyTaDpOzAoFa6loHvGWoWzzUEqoDaLSjrHqQqCOaW2QYDZipm+SwLtx4Et+uXWL/Cdn0Fqqz0IH+0/OLLZ6cKyQapL2QV+4prbkxBVLPR4vf/ToAstV8ufQC565Rx5M2S/0axhGigk9mZDuErBd3ru4yzU1ukUG29nqlTCoWBzGgNuFmNr+J94R6Lh9jLDmpgMySoADmahFfthOHmAIK0ubBe8UPw7xRofoXiceWSlfY5RVUYBE7UdIusNtcKLrKkTf75G8TZj3iXFRIsVJIJ+0FxXbY2HPwynUkqQclPZjzGYbp9TWHFungOXnHpfhlVnPTibHDY1Knl95Kp4Cgy35ypoSEH+FELEbAWziTJWPvSjhkjrSuQPlGJGMISyQQ7evXxhonBSg4DDIMc73Obt45xl/z07TL5v005w9BegjiO8wyR5yygjziGbPQlypUpH8C3V/iRLmKfrMEVKZdRZIFtb/ACZ4ixGDUXJQW1y4cumfTnFfR/SVMuFYqWDUFAK4pNKvFX7VXnT4QLNxiQPdUq7syWq4musE8xLSecAyiF2VdsmOY43GeufhD1SfuOoDR7jkx+TQ/oiDyMZOxalOWN7EpNSiPulRKlN+EEDlA6eVY8B+cH4XAma5ZJSkby1GigfiV9Bc6Axe4fAoCKkBQRSEg/8AVxCy1pYVV3aC4azkXIUVWJTjDSCm9spUbKU6QrMioywwUEWNS1EBMpJ4kktdmIc7aEtgoukKFnvRISSVCTLcOV3LgCrN6d6qzmYMAKAWEJKyXF0tLczJyyp1TGU9IJuQeAEBYpKiWlIPeBJMtL/uUNU5V/frsSrMONSAjnlJy2NNdIoe0GNSZaETAEKQkS3LJ+26SoAmk0u73uTlGVwmJSgByaqaklNJHeOW0yAzGfXWvxuNVNVUrXIaAcoUlqQGJL+XxcxwZZKT0duJuBqcLjUEMkgsG52+kGon2zjHy5rEvk0FSsdkA8criWpWXePmhSSknPXyI+MAysKlMtQcqsqxsMjp+cBqxDnV4jXO0e0LiyrI8TiVImLocMEhgTY0pCj/AInMG9n8ervpdRJAWCQ7OLW0Z8sxnnFVgscE94VAEqZjqCFA26s3QxLs9RTMSTa4P6xsY9mj7TY4jFzxKWtEsTFUJClWS9hnCiq2hOqmrLi5eFGnI6FJ/oerZC5dC5ZIU+7cEvwy1HG14iZUxM2bc00kkUhq1i7NlZmA+0NI0HamWAgAFrp11B/J4E2Tgf8Ak55mpaUughafedCmo902u97FizsWUOjkn2AbMmAzJaCElqgAoE1KKq0pSQN1SjuBRyqJ6WfZcy61GawC1FKkEBQUAkrIa3dlOaVVBzYe6WrNkmgiYWJZTOHDEUKLZhTKcF7EQRs7bBlomoSAmp1lT5kXAzewcBtCri8VZJV3C60OFJVUl7EFJyP4n+JjXbD2pJnJpFCT9qXMTVKJ1LDfkn8SHHNIjLpxJStZLLcqLltSb68L9fOvEshQIJBGRBuD1ioZOD/g3G1R6x7IN1K7WdCJynBA/wDb4pLMBoFGkcSYMlYZ137xUwcTRikOPsLA/bhuIKiMgkXjzvZXbDESRSyZiCQ4U1KjxUk2f8QYjiIsF9u5oSUDDymBsmYta0o4hIcEAnmdM2eN/uj2Y/VI3iEpvkarFUtICzwE/DHdmdQP5iYlwmOXhy0o92oH3JneiUsZulK0vLPin+XI+abR7W4qal0owyX94olCoHiVLJJfi8c2b26xcndUkTUagW/ysUHxSYSywfYPFJdHpmMxk6YQcQux90GpMt7/ALtctSpZPNQPWGKw18mJFnUlBUMjTOQO7nB/vjkHii2P25w800uZExViGCQrkUk92voCn+ExogAA4pSHvmZKj+Ie9JW2tuVAjVVWjOV+iweImytxBrSDvSSneHF5dJLEN+7IY7xRcuZhtgYDFoGSJqz7qZl3OqAWKwRd2fixBAHWkEJSR/ChamIHGTNFmfIZPkFm8DKTSpW8vjfvAQpw4mJS5Som/eIZ1DeDqLJr1aKUqHbV/s3kyUKV7QlIDsFsL3YDeJKuAAvwjNy9kSwwKSss7guKcwSEgK1zCmvq0W5mk3cAl3UKQSCdVgVqJ1KpgJ14AjDykhIqIOrWueO8FX0rIUQAEpDCtV8pJU3YXfhRzcLJNiSCMhUXHBiZiy2dme2mUdw+xQoAomJmA3IKSSjmpnKBzIA+cW+I2jKA3pyRyK8Rb/FOQPIRXz9o4bNU+UWve/8AqxB+IMUpyXom/wCHcT2YQkh1zFLU1KEIpvpSpRqItmlBHwiVGzpaXKhKBD3WpUwlgAzAykk5WoVzdoBwe3ZIKgidKUFF1JrCHfjQASPw1AdM4tTiQADVQdGIRkbUplIUQ3GpznE8m/R9eD5ssFaKwpZCjSCAmoswRIkhIpJVYzKAQ3EQRMlglyHUXSSgsVKa8mUXNMtIO/MuS5uX3hBNAekC43qRSG/GQayOPeLlj6Ve0u0CZboFKllLUApApFwlRskS3vQkBJzJmXiJaVjinJ0F7V21LkSypVKvdpAAoNN0JQCLykqFV/3i0gl0pUVWPY8FWGROV7841kkk2rVS5Odrk6kk6x5Xt3ETZiipaqjezjkLX5DyHACPYsBgu7wqJQsUyko5ghAT5veOWWVSVROr6Hjas8UxeDl+0zO7IMqtZT/C5KQfBhEC8OAq2VYbLVhw5wXh0pCkAjVOmVxlA873LNZjpoQfpHO3ZVE3/Dxcqq0zH9IakAZCJAeUdIOgiDTQMuUTcxEZXN4KY8PnCCeUFsKTKSzgEEcx1gzCLSFZqYaN+sQHDutQJZjDUGkmNTLoMmzg53levGFAapjmFDK5M0W2sb3rUjLkznL6w+TtRUuWUBJSiyLXDl1OSftKZyzBkjhEZw3GLXZk9EuTORMTUFgUpIdJIf3rgjS4va0JaM3szEovZzy5NY28om7oxdz+zSpqkLwwBCgmoVA92vWrViL5P71sohxOAVLWUKSxHH5jiIRRUiSHh6ZAiwmS7MAI4nDPn8oQwdEgUm46W9f0jqZbknjfKDkYDimHpwge3laCwoAMnlHPZrxYqlpGvziJUkHebxeFY6ApmAChcOIsdlbaxOEtLUJiGahRLhPBKhp+EuOUNEvV/L0IQl8iesOM3F6H9aa2Xqf7QEUtMw01L+9SE0ubXZQR40iG4ztWFIBTLUoAbtcx6Q3J2GjAjwih2igd2qwsBrf3k6Rzuf2fry8IuXyproMfxoO7JMRt3FEVd4EJsSlAILEj7RJLtwIh2IJKCpRJcZqJV/qJgeZLPdPfIDLmEwcJW5fIX+sYZMsnTbOjDijtUVKMAkgGhL9BnrAicKElSWFuWmY+EXOEwroSeIiSdsqq5DcxaG05IWHIsU7atGZmSqmSA5OXrrFthRMlD9lOmIGTO6f8JyguXscBQUHcZRMvCH0IuLaMsslN2gReMxCrGeo8GCQ3QgOPBop8OsvdyS75uTqTzjReyERUYjZixMUySxLhgWvc/WDI3JbK+M1CdkAxIStKgkKpUlVJdjSQWLaFmje4L+1FRS8zDX0KFFj/AIgdXyjGYHZJVUVukNY5Xze+bMPOLROASLBgBkA5LZ3JNySbn4AMIUdIeaXPIVJYnX1zhKw4IbOLlGGDWhHC9PKEZlOUmF3Z9CLY4EaiIThrwABCUY53XKLAyG4QwoPB4VBZmdpBSJhIs4B+n0gQGLHbUldVRDJyHL+t4r5YJyD+caroze2PCRqojwjkNMo8DHIYjbS5PoQhL9GDaIZREAjmHUpBdClJPFJUPlD5tUw1LUVHJ1Em3jD0SXiQ4QiAoFOFHLrDkYYQacGl7OctPPOHewvAALJkB7CFMYcPnBBwTWh/sxAy+IDwitEPswIB+gjp2cDm/lBSZJHupz5t8NYcEK4jnCAAOygMjfnHTgLZuOEHV8RfpEunCALKmfsytCkgXIIGWZyy5xQSZ5oAPiOf9Y2smSeZ9axlNs4WifMAsFMseOf+YKiMi0bYpVIORgScJUA5KSryJW3kIG739mTyjQbEkPIlC90J+MZeQg90U/y+L0xE1pF4pbZfYDCNLlh/sp+QeCfZzB/s7WGQ9CGKw/M9I3RysA9l9ejDThG4xZJk+Mdo4QxFWiSCbQhhQ9otTh3zjgwtoBlSvDmGDCcQItjh+EI4XjCoCrVhxHThR/WLAyWhd1AMqVyxlDRhjxHlFscNaIVyDABXdx6tEM2UdYsJkh4jVJbjDQmVGNwHeSym98i2RBeM+nY8+W4Asc6VC46EiNnSrRShHVpJzL+ucMRi/wDhsz7ivL9Y7Gx9n9XhQWI6AWjqQ2bfl5QcJB4Q4IA4QgQCmeAbOYMSsEZH6Q/uhmGbw+UMVhibv0F/r9IC9HVgpbmHYMbc2iP2lXCCJWBa9/C0TS1DoejnygQaIJKCMwR4ufXUxImUnOoc3LH5xOuQDe4howKOfnALRGQr7KvL6mJZMsgMog+EEScMlrW+vjEowp0gCwLuQo5RL7IGYsImMtusOQk+hAIGRgBxUPXKKbtXh0juValSkPyUkqD9Cn4mNLMxIlpKiaUpFyf0zPS8Yva22valhkkIS4QGYqUpgVH5AddSwmdUXC3IvuyeLBw6AzlDoPF0lxpqkpjP7LYzlA+77QPITf6CNR2c2L7OgiqpSyFKGjjQfnGQl4CagKC0lle9Y8XN9C8ZzekawrkzabyvdPhl+sNRIU9yR65xVYDtB3e7NCl2G+hqv5hx5jyjR7PxqZiakuA7MoMQRxfqI1TT6MnFx7IRLh3dDgYKUl/0hdzDJBe4hd1BRTwjhQYAAlyxHFhg7Wg6iIzIOhMIABvX6R2YiDinkYiWIYAJXybnDCjgYOPQeUMMt9AIQAKk84YZQg1Q6RGUQxARlHjDfZoLmpOkRmARB7OOUdiSmOQ6QbHUk8RHBhbvc/G/lE1KjoOUToTxMICvMpT7op56w+XIWP8A9GDy+nwiWVKeAuwYSFNp0e3xiWXKYcD8IJMnrEicKRASAqSsZBJeOyUl3WB0uT8Pzg8YcjjHRJ438IAIFYhAIFB88onCUqTu1dP1hvsKTk48PpD1yFJ90Ec9YAFLwrnI36/SJZspKBcEm/rlEMuVMquficoOkyn1bkTAABisEJiSlQCknS+mTEawNhtiyZTqCNA5JJZuD5Xi9DDMA+f0ivxmE7xTlfgQCITVjTaAZ+NpBEsBhmRp6MATCpgXqvmrj5wcvZAeyrcgH8ohmYYAhqj4EeBeAQFLke8DLSQrkQ1tA7QZhphQ1gEiwSPnmfMvExwjlgX4WcfAcIJlbNGZsdGLfKEkO2dTjbsWHKCARq8L2BNqncavBns4SLOfGGBAJZ6COKRzieVL9PDqByhgClERiWRBhYWjpaAAJv1iMyxBPdD1+kRqTe8AiCjxiFfSC2a1vXjDFJeAYHS8cp0ggptlDe7YHjAAPMlGIlyYkKiDkPKEpWjtAFAJRCgxSBCgEDE7w6iDVZeuMKFAIkww+kTL08YUKAB8qHGFCgGSTD68IlwuR6QoUCAjCzVmdYIOUchQDZIn3PGJMIkfOFCgJGzMzEQyMchQxgixvGCsMHcG9hn0hQoTGI5DqfnBDR2FAIjk+8qJ5YhQoBnCbRCowoUAjpEQ4mFCgGiOQr14xw5woUAPsjnZ+MdQbeucKFCXY30NaBpsKFAIRDu8NUI5CihIGhQoUIo//9k="/>
          <p:cNvSpPr>
            <a:spLocks noChangeAspect="1" noChangeArrowheads="1"/>
          </p:cNvSpPr>
          <p:nvPr/>
        </p:nvSpPr>
        <p:spPr bwMode="auto">
          <a:xfrm>
            <a:off x="520700" y="-4445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hQQERUUEhQWFRQUFhYYFRgWGBYXFxgXGBgYFxgXGRUXHSYfFxokGRcUHy8gJCcpLCwsFR4xNTAqNSYrLCkBCQoKDgwOGg8PFCkcFBwpKSkpKSkpKSkpKSkpKSkpKSkpKSkpKSkpKSkpKSkpKSksKSkpLCkpKSkpKSkpKSkpLP/AABEIALIBGwMBIgACEQEDEQH/xAAcAAAABwEBAAAAAAAAAAAAAAABAgMEBQYHAAj/xABDEAACAQIEAwYDBQYEBQQDAAABAhEAAwQSITEFBkETIlFhcYEHMpFCUqGxwRQjYnLR4TOCkvAVJKKywkRTc/EINEP/xAAXAQEBAQEAAAAAAAAAAAAAAAAAAQID/8QAHBEBAQEBAAMBAQAAAAAAAAAAAAERMQIhQRJR/9oADAMBAAIRAxEAPwC18evA2mVmABVhr5iP1rAuFWO5iAd1Cj8SDVi4l8TC09hh7dsn7bE3GHpNRHLoa6MS7akhSx82Y6/jWM9NEcfiScKNdNB/v6UPCb0WYOoZL4EeOXT86a8R0w6j+M/hS/DyFsozGB++B91qfBX6GdKCjEaV1ZAWpXDPDetI1wNQSJuGaa4nejftIzAxI0kbT4ifrTni/ErV7KLVhbIUEGHd2bzYt1HkBUkVHE6UozaUQjSjx3aqEwaGaCKE0AzrRSaPlohFAeaKG1o+WidaKf8ACeP4jCPnw965abxRiJ9Rs3XeamOKfEziOJXLcxVzL4JFudtzbAJ261WK6iBe4SSSSSTJJMknzNAXrgKEig5mp5wx/mHiKZsKc8O+b2qXipO4f3GX7lwx6MP7VGcQPeHpUuq/MpG+Uj20/Kozi6wy+lZ8ejQuU/iThcLhrdp1xIZFg5GUqTuSATpr5VMn4w4QWyFbFanbKmnuTWLmuXrWsGjY/wCJNh8xAxRZiCCbirAHkNKz3HYgXLjuJhmJ1MnUzqeppEUFWTB1OkuSv4U1oQ0UsQZzrRa6a6gNXTQVwoFSat3IlgtaxcbBE/Nj+lVBq0H4XWs9nGDyt/8AnUvFUrjF6WC/dn6k/wBIpa4JwSnwukfUGmPEnm6/8xA9jFWHgGCF7CXVjNlFxhAnVVkHcR61OQVU0PSgNG6VpBK6hNBVAiuFctcBQGO3vRyO6fag6Gjg930H61FI0Yii0dhQGApNxSy0m41qA1JnelaTfekAGuoYoQKoCKFhQhdKM4oCOKC3cI1GlHuCiUEvgOJJvcLTETE+lNuL4lLjApO2s6elM1FFO9Zz2BYUA60djQDrWgnFAaNRWogK6hiuAqgKGurqATQGjUBqBVqsPKXN37At8ZSWuqAsRAInUz61XjRDUUV2kyetSvDePXbFpktlQGJJOUFtRlIk9IqKalE2+lVCbb0bpRiojfWgjSgTNBRjQVRy0agSjAa1AYDQ0ZBofSuA39qNaXQ+hqKecP5fuXkZ1EKATJnWPQeOk0xv2yujAj1q0cM51ZLC22ZQttcoXKe8BsNBqfUxpVc4nju2uFgMo6CZgeZ8etPehNTRHGtFG9CxmgVH6Ck33pUbD0pO4tIAAqQ4PwO9inyWLb3CNTlBMCYkxsKmOSeSv+JtcUXltG3BgqWJB6gSNB+taxyk54RGFa2rWy3dvaWs7HUzMho236UtGXcQ+Hl6wrF5GWJJRsusga7dKYYPlV7lwhnVAFzAk6sP4R1Nekcbj7V+1cQpmDKQwDAaEfe0j1rFHwFzDsFYSQASGgkE6bj1rFuCHbkcOpNu+uhjvqQD6FZ8/pVf4xwO7hWy3VjwYaqw8VYaGtJt2ixLC2WGhKqPugBiIMTtTvjvDbONwhFkgHUwQFdbijTN6/Q1ZRjy7UQ0sbZUwRBBgjzFJNvWgc7UGXelHtwB50QDemhKgajRQOKoKK41wFdRHAV1dXVQY7UU0Y7UU1AuRSbUqRpSTUUU0op7vuKJSijT3ohN96OBoaK41o4OlFJEV1C1FogwO2lGoq0Y0Uog39KANA+tGTr6UFvDtc+VSfQVAjFTvLnBBfDsYJUEhWJUNp94ayJn2pThXJV++jOF7qCW+99Om9WJOF/syKVB10ZftA9SPI71LRVeY+EiwyARqs6TvGu/SaiAKvmL5CxOJurcIC2biBlcba9P5qjOYeRruE1nOI6bikoryDT2pO4Nad4bCs47qk9NBTnFcAvKFJUGfA6/Smhjgcfcw7i5ZdkdToVMGtj5V+LJZQmKs9qNO/bAJgj7Vs6T6fSsvwXBYP7yPIT18D4+1ST3nS6DoAqKoygKMqiNcu511NS0bQ/xB4ask9wxr+5YGImCQI/Gqlx74hWcaOzw1n92WCm5cUBtxoqg93TqfpVI4j/zDZEaRlExAJiBHnU1gMLbt4e2Zb5jHh3SuWPKc1TRZcJduWrdxVbMcodQB8wMEw3TQ/hTBcWtwMGXI7LA6euo31Gxor33W8QH7uZwI2BESdP5mHtVZ45zEtsEKJfYTGsaSQNunvQVzmC0FxD+JMn16z/vrUUy604W+WJYmSxMz50i+9agPl0oCu/tR12oDsaBsR0or0c0VxWgSurq40R1CBQCjUHdK40JFBRT7F4YoYNNStTGKw5diiISwk6a6AAmB1qJdSKzAlRwwiKWwWBa9cVF+ZyAPU1K4nlG9bL5llEPzDUNrHd8f7VaINxqKGNDRroiPKaJE0BGFBSj2yp1ohqjloxYUQmrHwXgiDK93feDt6mpbg7l/l3tu/c0t+fX+1XvAYrD2QLaKuY6VUuM8zIgyW9T+AqsLxB8+edaz7o9R8k8KVMNmIBa5MnyGgHpvUBxTlUWrpiSOk+B2E+w+lWbke5mwWHJ27JCPOV3qV4lge0Egd4fiPCrYiP4Bh1bDC2wELKxGkdKybnTENZxd2yQSq5e8doYSvpp+VbVw/B9mkdTqf6VnXxOwVm24u7PdGR4YAwu0gyCNY1qVYzrD4jsxEAoTpOuXX5gOvXSpy9xy3IdcjTlUCJIA03Oh7u5PWarmIs5NEIZGIAEgkT5jSKj8Xi1sqVbUq8qNpJGv5CsqumEwyOHzoMsyrrAbXXvJ106rqOoocdy4rsoQ6OsDXTMBtPpPvUfy/xRzb0Ga24BiRnEblT1I/WrktrtbWdPm6rBGaNRnUaq23eXXyqozBrDWrmpIy9wxoQAf61YOKotnDWiGD2gMwbbM07eQ/vTbmRxduErb7NjAYFswLDrsKT5lwf7JguxLhlu5GRdZDAglvIfN4aVIqOu875GlLYJ33MBvH8/qarGIvm6zO25M+XtROyijKK2g2GtliFXc+OlExFooxVtx4U4w6vbAuZTEkBoMTG0+lBetvcBuZTlBClo0mNBPjAoEk2pSy6A9893y3pNNqX4Zge2czOUbxHj50BL9m2VLI8GYCGdvXrTJtqluJcDNuWkBcuYCZ6gR6yaip0qwJV0UMVNcC5Xu4qCoIt9XgkbxAjrVRDOB0oBV34R8OrhxgtXVbshLFo0ZRsB5k6fWnHHfhxlzvalQs90kHbUR61NVSMLZzsFJiepIA9ydqOcIOjrHmYPuKC1hnylgphSAx6AnQAmnFvhV1hIUwfSrOjbcV8M4wyrauZb1u4boYjRjEBSdwIAppxDhFrF4Ms9lFvoZuJABVl3BjcEag9RWmXBVJxtq32xvs+XIDa8mBMQ+usHbTSsDJeWeXHvY2B3FRixPgOkedaXx3H27VlkGXtVVgsgTJ2ipAKveylYYdwiNIGogecH3qvWLrftD27wBLQdR1jce2tQUPgfLdzFXg122QnaZrndIkT3gI261I88ck/8PcNZzPZuyVO5WNWUkeA1nw9K2DgvElYFYggGIGjARJ/Gi43hy2w51PdYgHUAFT0PrVHmq/ezHypClrwGY9BJpPITsDWoAVoIO8GrJheKW72jiCf96VDWMATEwP0qfThdu7ZiCHXY9fKfEVnysEXjOXmUll7y/j/emQt6gRFPLGJv2TAOYDcHXb8qkzireIVSyZWG/jNNGv8AwY469/BC2xDGwxt/xZN0kfUD0rS0Yka6VhnwZsXLeJvNbnsnAVpH2gZGvWAT/qrcLJaNaqDXpjSso544XebGMbYZhkWSMpgmdMp/351q7gkVR/iHjkw1h81tiLwyMysEI0MRvmNSrGWY9QtzXN3FlhnzDOdgAAADv9ap3MWAuJdDXAR2gzLPh4e1SD47slRbY1DSZE+ZJHX+1Lc58zrjFsqB/hqRMRvE/jrUgU5J4jkYA94KdR5EdPD+1ath8ITbe4pVlG2bp1+Y/LHj+BrC+E4w27mmmYRWucvct4nEWZW08HZn7gP+qJq3oJi2DwWKPpqCYP8ArGh959qgObuGi9h+0HaPclYGrAAfMc28AEfUVbrvwvxbIQcnp2n9oqu4jhGK4TcRcQnaWLn2gxy2zqP8QgANlnTwqDNLmjVZOQeH2rl8tdQ3QglbSiS7dJnQKNyTpSHNHDrVu8VtlizkGSIRQenix1GugqycoXbmAZ8O+TNeI7NjAUSSMxaJg6QKo0XinKQxmAW12a2miVUQVRxtsNfOKi05BXCYcKDmGYG7I0cnSYOwHSp4834bCzbvXhnSA2UMQDGxIEA+VQPGvidYdAtkM5aQVIjTbU9J+tLgqXxD5Ft2Tb/Y01cnMgMwABDa7CZ+tVfhfAL9p+8mUEx6ncflVqbmErcU3D33ZRpJyqdB7VoN7hYuWTlA8RPl1/OoMY5s4e5CwpO5gdBvt61H8D4KLyvI7w2BB06g+5Eek1tHD+XA5YMogCCR9Tr6VS+KotksiiMpKz94bg03IM0xtkLcdRsrED0Brafh1Yy4C1C76n1JJB99KxTE/O38x/Otu5L4mlzAWsu6hUb1WBWrwXDsgAT18f71C8fuJbtszsFWCST56D6xT7iHFreHw73bhGVBMSJJ6AeJJisW5k5ruY5zmMJPcSdB4T4nzrKpbHcwYO3aK4cEntAxXKcphg2bXSZqJv8AOEscuHQLpAJJOgjU6VEogyrM5iT008R+tJ3cNqdI9CI/Gg9UYh4FUTiHDou3rrMWSQQpiFYjWPw+tXjELp6/hWaczYm5h8Swdj2V8DLrKhwIK+UgA0ofcP4c/Z6FZuw4O+UEaKeogfjTzjWGANq4dHURI69GB/hImi8sXO1sqJnISpExsdNfCIonMmIIjQDQkZenhv6UB+WcWrXiu3Z2zE9WLAGPGBlHvU7zDdyWrjtoqqxk+Qqm8ms7YlnIlbSEOemdyDHsBP0q0czYAYvDNZNzs80GRHQzBnoTQee0wq5yxMjN+tKrZBYKplSSSfIR+ulOeM8JfBXzbcqxWD3WDAg6j5a7BNlWRp3dv806eG1AtiLCqCdl21+bxBgUlw/GFGIGYyNPbUfhTbFku4GwWc09TP8AQirHydwlcRfykHKAWYzBPQCd4nwqBktic3dMNGbaT1j6xSmI5LxRdWtWWa3cXMpUggwpY7HTQfWtG4f8Oj2lwXAnZOQUKswKjSUJ3g+MH2q12McltTYt28hQKoA1WDPynrsasgb8gcLNixkfQqzQD90wy+h1NXRGjoRUTwuzHrUwj+JrUZoGNVXnPlg4xYQqjRBYjM2X7oP2R6b1aS9JOtBgw5N7K9ibDupcWQ9oxGYMNSCdN5HtWZ31gwdxpW6WcOl6zihcE3sGbyBjv2TFmA9nDfWsLumpFOeD4jsr9q5Ei3cRiD1AYGvXuBvB0UjYgH2IrB+UOUF/YybkBroDyw+VSNI9tfetD+GXNQv2OxuGL1juMDoSBora+IirqNAApjxjgdnF2mtX0DowIg7iREqfsnzGtPUajTVGecc+Dti+hCXHVgAELw+UqABqIPTXeqrxb4YYkPhlYFwqBHuW9QMskEgwYOnStuy10VPyrz9xHgV51bDYZGuEXM964YAY/Z1Y9DmHnTrjPB+yt4ebAsMQyts0uAMpJHjBMVuj2FO4B9RURx/la3irTWzpOoPgw2IqfkYJa4oeH3WDKLq4m2hYtGjSRI8IPTyrXOAcQV7IGQkx4iqZzF8JsZeyZAhyZgTmABBMyJ6b/Wr5y1yvfsWba3MuZVAaDIkCN4pAe9eyWzktt9YH1rF+c+J5cY9tgE7qn1JBP61u2KwjgERt71kvxH5ff/GCZiB31IkwNjUoyd7eZiY3PnUjhLuKtWj2ZurbYwcshSaneW+G38fcW3YQn7zR3FHjNaH8UsAMDwrDWk+ftlExqzZHLGPMmr7GW4+6b1gQMS91ADcLsGthepCjUCY1NRVqzlhm28Kkr9jGW7bFluJbYANIygidAfETFRYcEa7jaDpUDjCAG5r8oDkesaUldIJJEn2qw8pcG7dmfI7IhGxgZtzJ8h0qUPw3Vu8bh72uhEa66SKDb8dhDdQBGynqYn2rOubuDNaZJbtRmzEHZcuo06yZHua0nHY0WLZY6xAA8SdqpfFrT3XLkaEySDI2j29KtVFcq8TbDN8qutwEXFI2OuUqfwpxxnEdupCjL4EQes05TDALGzDc+VKrgwRLMqD7xMn/AErrUBeBcSs4XD5D8xzG4wGhdjqZ8Nh6CpRrquFDDZQQDHeB096gSwEggNpo20+RA0pXhrqCpmQdMrT3NYABO4k7UGfYzkF2xN9UaFUg22bYqddT5DT2qp42y2GulC0wd11/+q0LhvELeHtMxcyC2cE65tfHwOkVnHE+JNcuFiB02ECKRD/D2WudGaNTppHiSNqt/CeTcTawtzHFzZZArWxDBmEjp0GtXr4VcOVMDZOUS65if5iTr4/2qf55uC3w++SJzJlA8WYgD+vtVwZRzPxriWHyB7/duIGRgoAYEajbcVoHw/l8Fbu3HNy4y5mLbjUjfbofpT2zwVMdw+wuJtGeyQ67qwWMwjbxrOLHNbcFe5grlg3FFzOrhyjENEGDIIjWKDZeDY9LoJQ1IM3l9KwPBY7OzukpnZmAnUBiTGnrUlyvxnE3sbZs9vdyZpYdo0ZF1I367e9JRtVlt6Pcao3iqE4W4bNw23yMUeTAaDBOaREisb4bzXibx/e37jHX7Rj6DSrbgvXDLAtcTxgPyXAjGdocagz5zWR8zHB4HG31sLbxVq4jrlbMBZc/dcfMVOxHpRuPcwXbK3FtuQbsBju0CTo3TeqXHjUg2zgmI7LD285ARbagydgBrNRHMOPGCxCXsO8XSMzqQSrJ5+NZ/gsbicRkwyOzBiAF8fIneKtXOeAuWzat3IDdkQTMzGXqekr0qUbV8Pubk4jYLqMrIcrrqQDEggnWCPyq2FfOsG+CePezeM/4V1ltN5XCGa2Y8wrr7it6BrcRE8c5pw+ByHEv2YckKSGIkCdSAY08aPw/mXDYgTZv27n8rAn6b1T/AI38JN7ABx//ABuBm9GBSfqRWHWeBMcNcxCv/hXbaREH94rkGfVI96mq9Y9sKHtBWIcurxA4C0+HdyTO13WAT0JqM4P8ROKjENaNxnyFsym2jEQY3CzTUegwwoZrG7XPfFm2t2oJ07ig/wDdSz8f4y327a+gt/TY0/SteJplieE27vzKDWYW+McbUFpt3B4EJ+kV3C/jE9h+zx9gprHaJMT5qf0NNGpYbAW7K5baKijooAH4VgXxq51XE4q1YsmUwrEsw2NwkAgeSgRPiTWq434h4EoB+1WwG+Y5tQvXTcHp71gPNNq3icdffCLNrP3MugIgCY0gEgn3povXHHF7BZIBzW5jwCjMT+AHvVHOCtYgWlUZG7Is5X7RBgA/Q6+dOk4tiezgKneXIZ0OUabkxr+lR9rjL2rSKpysnaKNAQQzBjrMTIA0HQVlWp8EwyWsIotKFBXSOpbqfEzU6MEAAIGgHTyqH5MPbYbDkmSYJ9iaur2RNVEPxfE3biObNtbptXmUoxjMuVdjO+tQ+DLMToyFSJBiVMaqSvzetSXC8aVx+IstMm1au+R1uKTp5ZfpVL47xa5g7znEJctI7HK6Eup1JmZEnrFKLXctFhPeJ2Ma6dKhuN4jKy2l+VtGYH7XgI8tJ8qgeG85G+xXO7WwYUtoSOkgEgb7VL8aabYYdDI9taijYTGsE7FiMsypIGjbb9P1pfA4uFHabnrMBT46b++81Cfti3BoaUw2EbEXktvea0p7oIUGT0BJ2JEwfGKCH4xwW3iMQ64Zc1wmWA1yud9dttfeqjzBwVsK/Z3EKtJMnqNNAPWdfOtD4PiUwmPuIghM5UTrtoJPmad/GHgwu4W3iU17NobyVv6GPrSC5fDQBuH4cj/2lH00qU4xwj9suW7bBltWj2lzwcj5E8xuT7DrTL4YWMnDsMPG0p+uv60/5u4+MDg715vsAZR4liAB+J+laqJ22sjQaeG1Zx8XuVLT2lxDgAr3C2xAMldfXT3q/cAxfa2UYGZAIPiCJB+hFIc78I/a8Dfsjd7bZf5h3l/EClR594RfyqPICoTmLEkMpUkGcwI0Ijzp/qilTEiATM6jwPWmHG8EzWu1A7quEJ8CRI/KsTrRo993U9pfdmzAFWZ2lSJzSTETpHnUvy/jYVT7fTSq9idIPiq/lTzhF3usvUGa1eIfcwNJ/wA36VAOam+JSyk+EH9KhHFPEXT4SpbOOlvnVCbY85g/9M/Wrt8Z8IGsWboXVXKlv4WU6fUVknLvEzhcRbuj7Da/ynQj6TW1c9xieEs66gZXHoCDP0Jq0Ztyvxl7eHvWkMNcayyN9pXtvIIPvXqW0DlE7wJ9a8icGMXk8M6z6ZgT+FevFOlIGXG8At/D3bTCQ6Efhp+MV5+4VbzcP4gnVThn/wBN0qf++t35v4m2GwWIupGa3adhOomNNPWKwflG7ntY9Du2EdvdHR/0NS9F3+F18vgcs6o7Afgf1qlcH7S1xS7bBOZ3uISIkgtJiesVZvg3em1iE+66t9QR+lQXEX7DjmeN7qkejgD9TQWa9xGzZuBLjdkSYXtxknzDHux70lY5zs58qA3AN8rLl9JEzTX4xYfPZtOBojwf8w/tVA5aGW55HUeBiorSOMfEtVItpaOZoCliAPOYqocz8QzoXeCWknSB9KjeL3QbwYmMuo8zMRQ8c7yfw6fTrUETe4phc0jDv1kG5EmNNhsDUKtwjYxUk1tIOh200J1qON0xHSZ2E+G9biL1ynw6zcwlxntqzqC0nUxrHpsarXD8T2F9cyK4IHdjNo8N9YNMsLxS7aDBHKhhDAdR50iuIYEMCQw2PWmD0XwJgLNqAAMvp4mp4v8AkPyrz3yhzFe/bLCvduFM2XKWJWCCNtutb0939PyoM6xfxIw3/EBiVFwocMtphABDBydidREdaf8AxQvrdwlogyrlmXw/wnIPrtFY9Nalj7ZfhGGY/YVI8TMr/SsqzbB3uzQMrQwJlfECI99T9K0HhvERew/kRpVQygkyB9KnOGgYfDy5jc/rUDXg/LWIuviHsHu2hmyme91IXziakrWPm0GOn9qX5N42RhcddBC5hCg6GSMojx0IqK4iwS2iE5QYzHwG1BH38Sbhd51aTPWSfzrQOTuKjH4J7N8QxUo09dNG+utZ2t5NlYEDaDUlwri7Ydsya7gg7agQfUGpLg3LlrBDD2LNoGeztKs+gFZ7/wDkFjGWxh7Y+S47M3mUAgf9Rq48gcRa/hLVy4QWghiPEEr+gqrfH3BF8Lhyo1W68+QKSfyFdESXwV4+buBW2576EgEmSyA6H2+X2HjWj3boCknYAk+g1NeV+QONXbGOwwBYoLmXKPC53WMeOs+1eksVcAsXQP8A231/ymrUefseoYs4AAZiQPCSdB7RUhdayvCLqvcti67M6qWGbukZe7v0P1qNFz92JqG5mwoNvD3EiWRleInMrGJHod/KucaQ928cqwdxB9jR+FP+8HmDTZbDHofpS2FssrBipgHUxXT4i0X8CGtnpIg+XhUQ/CF+8d/Kp1bs26h0t3vI+sfmK5xRbfBl8T+FaFwrnbC4bhxw19nL5HVVCk6GQJOw3qk2Vu9UX2b9KLi+EtdHQH7Ov51d/oV5KwTYrG2bSMR2jhSQYOT7e38GavWCLAAHSvPXwY5cdeJJcaCES4dJ3K5R/wB1ehq3EUD4x8Ue3hLdpPlv3MlzxyBS0e5Amsx4BibOHuObndV7N+2TBPz22AEDxaKuXxfx3bX7WHtvHYqXuddbkZR65Vn/ADVnp4WTu5kev9axeiy/DXH27F66rOqB1BBJABIO0nyM0bnDiVg8QtXLbK+TJnKkN8rT08qp93gIIhrjR0EDSjYXgSJOVm18hU1Wjc88dw13CPbW/be4WU5AQSIbXQeVZraGq6wNY8KW/wCB2wc0tMzuP6V13BBBmBJg9TpFKEmWS09R/Wlbf+AfFTQC3LnU6AbEj8q4LC3F96gaYv5GP8J/Kqsas+MsDs2iflPU+FVoiteKUWgoYrstbEly3bzYuwBubqfnXodXkA+IH5V575W//cw//wAqfmK9BMoHl9alHnQmp+1i8TcsJbN89ioGVOgAMjaq7NTuBxJFtQFYwPID6k1mqPg+HEXBmYt5a0547eN0i0D3VEt6eH+/Chwlw95mEZR4z571HYI3C7tKgtEhgTodjpUCr8KAKtJlSANo3p5xS12rBD6mPAf3olh3bKCFIBAkTuNpmlWuN2xhMw0BM7dTpUDUcAt+f1o54eo+9/qNPWviY1oSp8KDUfhQR+xFB9h2H1OYfnTX4xANZw4IkZ2OviFA/U0X4SXSv7Qp27hH/UD+QpX4u4Ym3h2HRnEdNQDt7Vq8RQuR+HI2Os90aMW26gE1sHHMT2WFvOfs2nP/AEkAVQvhZgQ2KdmAOVNN9CT/AEBq7c+nLgb/AJqF+pApODCbzxaB8jTbBrCKPKj4hSbQXzj6wKVSx51lRIo37NmEHqI+tOkwojc0YWaBtgsMQpUzMEbGJFKKsCD0rjfZXIzGDEDX8Pf86JinMGd6BdRRbl6DoKQtDSlUt1Bsnwwa1ZwJugTcdyHMiRDBVHkNQY86u/EeILh7L3bphbaF28gBJiqN8LuDdlgzcI1v3VYz91SqrHloT70HxmxDmxZsrmCXLhN0jYqgkIfViDH8NdeRGdYjiRxF25fcw15y5HgD8q+ygCk848aRJFGBHjWFBdadqBaHOOprhcHjUAmgdZBBG9G7UeNd2qga6+XjQMbVllIJBAZdCesEiQeuxpS7YJDEAnuGYkwB1PlrSZtFWQ9BMjwmTp0/+6WD5tNRoRp1kjfyoEUsTGvSmWM4CjGZg9Yp1bbLG/1o74vwFIIZuX1HU/hQf8FQeP1qTbEE9KSfMeh+lXaG+Awi2rqOB8jK2/gZ/St3t4tHAYOIIkd5aw0WHJ+Uj2NDdW9OiNHnTQ9t2V+6PoKUVB4V1dW0JYgfu396T/8AUJ/IaGuqC4cvYRDbWUU6E6gb5t6jMagF65AHzV1dVRC3B3v9+Ip+RXV1RVx+GR/5i4OnZ/8AmKsHxSH/AC1r/wCX/wATXV1a+Ip3w/ukY9QCQCjyAdDERI61dPicf+RP86fma6upODH2QdhMCc4167jrSQFBXVmqXTagQ6e9dXUDa85FxCCQQQQRoR712PckAkkkrqT611dQNrR0pzYoa6or0Ry+IwWGjTuWv/GmXxMWeH3PJkj/AFD+9dXVu8ZjE2/rSHjXV1Zilso8K62o10rq6qDZR4UYWx4D6V1dQLpYX7o+gpVbCx8o+grq6iHNnDrB7o6dBTzD4ZPur9BQV1At+zrPyj6DwoVsr90beAoa6gd27Cx8o+gpJ7Cz8o+grq6tD//Z"/>
          <p:cNvSpPr>
            <a:spLocks noChangeAspect="1" noChangeArrowheads="1"/>
          </p:cNvSpPr>
          <p:nvPr/>
        </p:nvSpPr>
        <p:spPr bwMode="auto">
          <a:xfrm>
            <a:off x="63500" y="-825500"/>
            <a:ext cx="2695575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data:image/jpeg;base64,/9j/4AAQSkZJRgABAQAAAQABAAD/2wCEAAkGBhQQERUUEhQWFRQUFhYYFRgWGBYXFxgXGBgYFxgXGRUXHSYfFxokGRcUHy8gJCcpLCwsFR4xNTAqNSYrLCkBCQoKDgwOGg8PFCkcFBwpKSkpKSkpKSkpKSkpKSkpKSkpKSkpKSkpKSkpKSkpKSksKSkpLCkpKSkpKSkpKSkpLP/AABEIALIBGwMBIgACEQEDEQH/xAAcAAAABwEBAAAAAAAAAAAAAAABAgMEBQYHAAj/xABDEAACAQIEAwYDBQYEBQQDAAABAhEAAwQSITEFBkETIlFhcYEHMpFCUqGxwRQjYnLR4TOCkvAVJKKywkRTc/EINEP/xAAXAQEBAQEAAAAAAAAAAAAAAAAAAQID/8QAHBEBAQEBAAMBAQAAAAAAAAAAAAERMQIhQRJR/9oADAMBAAIRAxEAPwC18evA2mVmABVhr5iP1rAuFWO5iAd1Cj8SDVi4l8TC09hh7dsn7bE3GHpNRHLoa6MS7akhSx82Y6/jWM9NEcfiScKNdNB/v6UPCb0WYOoZL4EeOXT86a8R0w6j+M/hS/DyFsozGB++B91qfBX6GdKCjEaV1ZAWpXDPDetI1wNQSJuGaa4nejftIzAxI0kbT4ifrTni/ErV7KLVhbIUEGHd2bzYt1HkBUkVHE6UozaUQjSjx3aqEwaGaCKE0AzrRSaPlohFAeaKG1o+WidaKf8ACeP4jCPnw965abxRiJ9Rs3XeamOKfEziOJXLcxVzL4JFudtzbAJ261WK6iBe4SSSSSTJJMknzNAXrgKEig5mp5wx/mHiKZsKc8O+b2qXipO4f3GX7lwx6MP7VGcQPeHpUuq/MpG+Uj20/Kozi6wy+lZ8ejQuU/iThcLhrdp1xIZFg5GUqTuSATpr5VMn4w4QWyFbFanbKmnuTWLmuXrWsGjY/wCJNh8xAxRZiCCbirAHkNKz3HYgXLjuJhmJ1MnUzqeppEUFWTB1OkuSv4U1oQ0UsQZzrRa6a6gNXTQVwoFSat3IlgtaxcbBE/Nj+lVBq0H4XWs9nGDyt/8AnUvFUrjF6WC/dn6k/wBIpa4JwSnwukfUGmPEnm6/8xA9jFWHgGCF7CXVjNlFxhAnVVkHcR61OQVU0PSgNG6VpBK6hNBVAiuFctcBQGO3vRyO6fag6Gjg930H61FI0Yii0dhQGApNxSy0m41qA1JnelaTfekAGuoYoQKoCKFhQhdKM4oCOKC3cI1GlHuCiUEvgOJJvcLTETE+lNuL4lLjApO2s6elM1FFO9Zz2BYUA60djQDrWgnFAaNRWogK6hiuAqgKGurqATQGjUBqBVqsPKXN37At8ZSWuqAsRAInUz61XjRDUUV2kyetSvDePXbFpktlQGJJOUFtRlIk9IqKalE2+lVCbb0bpRiojfWgjSgTNBRjQVRy0agSjAa1AYDQ0ZBofSuA39qNaXQ+hqKecP5fuXkZ1EKATJnWPQeOk0xv2yujAj1q0cM51ZLC22ZQttcoXKe8BsNBqfUxpVc4nju2uFgMo6CZgeZ8etPehNTRHGtFG9CxmgVH6Ck33pUbD0pO4tIAAqQ4PwO9inyWLb3CNTlBMCYkxsKmOSeSv+JtcUXltG3BgqWJB6gSNB+taxyk54RGFa2rWy3dvaWs7HUzMho236UtGXcQ+Hl6wrF5GWJJRsusga7dKYYPlV7lwhnVAFzAk6sP4R1Nekcbj7V+1cQpmDKQwDAaEfe0j1rFHwFzDsFYSQASGgkE6bj1rFuCHbkcOpNu+uhjvqQD6FZ8/pVf4xwO7hWy3VjwYaqw8VYaGtJt2ixLC2WGhKqPugBiIMTtTvjvDbONwhFkgHUwQFdbijTN6/Q1ZRjy7UQ0sbZUwRBBgjzFJNvWgc7UGXelHtwB50QDemhKgajRQOKoKK41wFdRHAV1dXVQY7UU0Y7UU1AuRSbUqRpSTUUU0op7vuKJSijT3ohN96OBoaK41o4OlFJEV1C1FogwO2lGoq0Y0Uog39KANA+tGTr6UFvDtc+VSfQVAjFTvLnBBfDsYJUEhWJUNp94ayJn2pThXJV++jOF7qCW+99Om9WJOF/syKVB10ZftA9SPI71LRVeY+EiwyARqs6TvGu/SaiAKvmL5CxOJurcIC2biBlcba9P5qjOYeRruE1nOI6bikoryDT2pO4Nad4bCs47qk9NBTnFcAvKFJUGfA6/Smhjgcfcw7i5ZdkdToVMGtj5V+LJZQmKs9qNO/bAJgj7Vs6T6fSsvwXBYP7yPIT18D4+1ST3nS6DoAqKoygKMqiNcu511NS0bQ/xB4ask9wxr+5YGImCQI/Gqlx74hWcaOzw1n92WCm5cUBtxoqg93TqfpVI4j/zDZEaRlExAJiBHnU1gMLbt4e2Zb5jHh3SuWPKc1TRZcJduWrdxVbMcodQB8wMEw3TQ/hTBcWtwMGXI7LA6euo31Gxor33W8QH7uZwI2BESdP5mHtVZ45zEtsEKJfYTGsaSQNunvQVzmC0FxD+JMn16z/vrUUy604W+WJYmSxMz50i+9agPl0oCu/tR12oDsaBsR0or0c0VxWgSurq40R1CBQCjUHdK40JFBRT7F4YoYNNStTGKw5diiISwk6a6AAmB1qJdSKzAlRwwiKWwWBa9cVF+ZyAPU1K4nlG9bL5llEPzDUNrHd8f7VaINxqKGNDRroiPKaJE0BGFBSj2yp1ohqjloxYUQmrHwXgiDK93feDt6mpbg7l/l3tu/c0t+fX+1XvAYrD2QLaKuY6VUuM8zIgyW9T+AqsLxB8+edaz7o9R8k8KVMNmIBa5MnyGgHpvUBxTlUWrpiSOk+B2E+w+lWbke5mwWHJ27JCPOV3qV4lge0Egd4fiPCrYiP4Bh1bDC2wELKxGkdKybnTENZxd2yQSq5e8doYSvpp+VbVw/B9mkdTqf6VnXxOwVm24u7PdGR4YAwu0gyCNY1qVYzrD4jsxEAoTpOuXX5gOvXSpy9xy3IdcjTlUCJIA03Oh7u5PWarmIs5NEIZGIAEgkT5jSKj8Xi1sqVbUq8qNpJGv5CsqumEwyOHzoMsyrrAbXXvJ106rqOoocdy4rsoQ6OsDXTMBtPpPvUfy/xRzb0Ga24BiRnEblT1I/WrktrtbWdPm6rBGaNRnUaq23eXXyqozBrDWrmpIy9wxoQAf61YOKotnDWiGD2gMwbbM07eQ/vTbmRxduErb7NjAYFswLDrsKT5lwf7JguxLhlu5GRdZDAglvIfN4aVIqOu875GlLYJ33MBvH8/qarGIvm6zO25M+XtROyijKK2g2GtliFXc+OlExFooxVtx4U4w6vbAuZTEkBoMTG0+lBetvcBuZTlBClo0mNBPjAoEk2pSy6A9893y3pNNqX4Zge2czOUbxHj50BL9m2VLI8GYCGdvXrTJtqluJcDNuWkBcuYCZ6gR6yaip0qwJV0UMVNcC5Xu4qCoIt9XgkbxAjrVRDOB0oBV34R8OrhxgtXVbshLFo0ZRsB5k6fWnHHfhxlzvalQs90kHbUR61NVSMLZzsFJiepIA9ydqOcIOjrHmYPuKC1hnylgphSAx6AnQAmnFvhV1hIUwfSrOjbcV8M4wyrauZb1u4boYjRjEBSdwIAppxDhFrF4Ms9lFvoZuJABVl3BjcEag9RWmXBVJxtq32xvs+XIDa8mBMQ+usHbTSsDJeWeXHvY2B3FRixPgOkedaXx3H27VlkGXtVVgsgTJ2ipAKveylYYdwiNIGogecH3qvWLrftD27wBLQdR1jce2tQUPgfLdzFXg122QnaZrndIkT3gI261I88ck/8PcNZzPZuyVO5WNWUkeA1nw9K2DgvElYFYggGIGjARJ/Gi43hy2w51PdYgHUAFT0PrVHmq/ezHypClrwGY9BJpPITsDWoAVoIO8GrJheKW72jiCf96VDWMATEwP0qfThdu7ZiCHXY9fKfEVnysEXjOXmUll7y/j/emQt6gRFPLGJv2TAOYDcHXb8qkzireIVSyZWG/jNNGv8AwY469/BC2xDGwxt/xZN0kfUD0rS0Yka6VhnwZsXLeJvNbnsnAVpH2gZGvWAT/qrcLJaNaqDXpjSso544XebGMbYZhkWSMpgmdMp/351q7gkVR/iHjkw1h81tiLwyMysEI0MRvmNSrGWY9QtzXN3FlhnzDOdgAAADv9ap3MWAuJdDXAR2gzLPh4e1SD47slRbY1DSZE+ZJHX+1Lc58zrjFsqB/hqRMRvE/jrUgU5J4jkYA94KdR5EdPD+1ath8ITbe4pVlG2bp1+Y/LHj+BrC+E4w27mmmYRWucvct4nEWZW08HZn7gP+qJq3oJi2DwWKPpqCYP8ArGh959qgObuGi9h+0HaPclYGrAAfMc28AEfUVbrvwvxbIQcnp2n9oqu4jhGK4TcRcQnaWLn2gxy2zqP8QgANlnTwqDNLmjVZOQeH2rl8tdQ3QglbSiS7dJnQKNyTpSHNHDrVu8VtlizkGSIRQenix1GugqycoXbmAZ8O+TNeI7NjAUSSMxaJg6QKo0XinKQxmAW12a2miVUQVRxtsNfOKi05BXCYcKDmGYG7I0cnSYOwHSp4834bCzbvXhnSA2UMQDGxIEA+VQPGvidYdAtkM5aQVIjTbU9J+tLgqXxD5Ft2Tb/Y01cnMgMwABDa7CZ+tVfhfAL9p+8mUEx6ncflVqbmErcU3D33ZRpJyqdB7VoN7hYuWTlA8RPl1/OoMY5s4e5CwpO5gdBvt61H8D4KLyvI7w2BB06g+5Eek1tHD+XA5YMogCCR9Tr6VS+KotksiiMpKz94bg03IM0xtkLcdRsrED0Brafh1Yy4C1C76n1JJB99KxTE/O38x/Otu5L4mlzAWsu6hUb1WBWrwXDsgAT18f71C8fuJbtszsFWCST56D6xT7iHFreHw73bhGVBMSJJ6AeJJisW5k5ruY5zmMJPcSdB4T4nzrKpbHcwYO3aK4cEntAxXKcphg2bXSZqJv8AOEscuHQLpAJJOgjU6VEogyrM5iT008R+tJ3cNqdI9CI/Gg9UYh4FUTiHDou3rrMWSQQpiFYjWPw+tXjELp6/hWaczYm5h8Swdj2V8DLrKhwIK+UgA0ofcP4c/Z6FZuw4O+UEaKeogfjTzjWGANq4dHURI69GB/hImi8sXO1sqJnISpExsdNfCIonMmIIjQDQkZenhv6UB+WcWrXiu3Z2zE9WLAGPGBlHvU7zDdyWrjtoqqxk+Qqm8ms7YlnIlbSEOemdyDHsBP0q0czYAYvDNZNzs80GRHQzBnoTQee0wq5yxMjN+tKrZBYKplSSSfIR+ulOeM8JfBXzbcqxWD3WDAg6j5a7BNlWRp3dv806eG1AtiLCqCdl21+bxBgUlw/GFGIGYyNPbUfhTbFku4GwWc09TP8AQirHydwlcRfykHKAWYzBPQCd4nwqBktic3dMNGbaT1j6xSmI5LxRdWtWWa3cXMpUggwpY7HTQfWtG4f8Oj2lwXAnZOQUKswKjSUJ3g+MH2q12McltTYt28hQKoA1WDPynrsasgb8gcLNixkfQqzQD90wy+h1NXRGjoRUTwuzHrUwj+JrUZoGNVXnPlg4xYQqjRBYjM2X7oP2R6b1aS9JOtBgw5N7K9ibDupcWQ9oxGYMNSCdN5HtWZ31gwdxpW6WcOl6zihcE3sGbyBjv2TFmA9nDfWsLumpFOeD4jsr9q5Ei3cRiD1AYGvXuBvB0UjYgH2IrB+UOUF/YybkBroDyw+VSNI9tfetD+GXNQv2OxuGL1juMDoSBora+IirqNAApjxjgdnF2mtX0DowIg7iREqfsnzGtPUajTVGecc+Dti+hCXHVgAELw+UqABqIPTXeqrxb4YYkPhlYFwqBHuW9QMskEgwYOnStuy10VPyrz9xHgV51bDYZGuEXM964YAY/Z1Y9DmHnTrjPB+yt4ebAsMQyts0uAMpJHjBMVuj2FO4B9RURx/la3irTWzpOoPgw2IqfkYJa4oeH3WDKLq4m2hYtGjSRI8IPTyrXOAcQV7IGQkx4iqZzF8JsZeyZAhyZgTmABBMyJ6b/Wr5y1yvfsWba3MuZVAaDIkCN4pAe9eyWzktt9YH1rF+c+J5cY9tgE7qn1JBP61u2KwjgERt71kvxH5ff/GCZiB31IkwNjUoyd7eZiY3PnUjhLuKtWj2ZurbYwcshSaneW+G38fcW3YQn7zR3FHjNaH8UsAMDwrDWk+ftlExqzZHLGPMmr7GW4+6b1gQMS91ADcLsGthepCjUCY1NRVqzlhm28Kkr9jGW7bFluJbYANIygidAfETFRYcEa7jaDpUDjCAG5r8oDkesaUldIJJEn2qw8pcG7dmfI7IhGxgZtzJ8h0qUPw3Vu8bh72uhEa66SKDb8dhDdQBGynqYn2rOubuDNaZJbtRmzEHZcuo06yZHua0nHY0WLZY6xAA8SdqpfFrT3XLkaEySDI2j29KtVFcq8TbDN8qutwEXFI2OuUqfwpxxnEdupCjL4EQes05TDALGzDc+VKrgwRLMqD7xMn/AErrUBeBcSs4XD5D8xzG4wGhdjqZ8Nh6CpRrquFDDZQQDHeB096gSwEggNpo20+RA0pXhrqCpmQdMrT3NYABO4k7UGfYzkF2xN9UaFUg22bYqddT5DT2qp42y2GulC0wd11/+q0LhvELeHtMxcyC2cE65tfHwOkVnHE+JNcuFiB02ECKRD/D2WudGaNTppHiSNqt/CeTcTawtzHFzZZArWxDBmEjp0GtXr4VcOVMDZOUS65if5iTr4/2qf55uC3w++SJzJlA8WYgD+vtVwZRzPxriWHyB7/duIGRgoAYEajbcVoHw/l8Fbu3HNy4y5mLbjUjfbofpT2zwVMdw+wuJtGeyQ67qwWMwjbxrOLHNbcFe5grlg3FFzOrhyjENEGDIIjWKDZeDY9LoJQ1IM3l9KwPBY7OzukpnZmAnUBiTGnrUlyvxnE3sbZs9vdyZpYdo0ZF1I367e9JRtVlt6Pcao3iqE4W4bNw23yMUeTAaDBOaREisb4bzXibx/e37jHX7Rj6DSrbgvXDLAtcTxgPyXAjGdocagz5zWR8zHB4HG31sLbxVq4jrlbMBZc/dcfMVOxHpRuPcwXbK3FtuQbsBju0CTo3TeqXHjUg2zgmI7LD285ARbagydgBrNRHMOPGCxCXsO8XSMzqQSrJ5+NZ/gsbicRkwyOzBiAF8fIneKtXOeAuWzat3IDdkQTMzGXqekr0qUbV8Pubk4jYLqMrIcrrqQDEggnWCPyq2FfOsG+CePezeM/4V1ltN5XCGa2Y8wrr7it6BrcRE8c5pw+ByHEv2YckKSGIkCdSAY08aPw/mXDYgTZv27n8rAn6b1T/AI38JN7ABx//ABuBm9GBSfqRWHWeBMcNcxCv/hXbaREH94rkGfVI96mq9Y9sKHtBWIcurxA4C0+HdyTO13WAT0JqM4P8ROKjENaNxnyFsym2jEQY3CzTUegwwoZrG7XPfFm2t2oJ07ig/wDdSz8f4y327a+gt/TY0/SteJplieE27vzKDWYW+McbUFpt3B4EJ+kV3C/jE9h+zx9gprHaJMT5qf0NNGpYbAW7K5baKijooAH4VgXxq51XE4q1YsmUwrEsw2NwkAgeSgRPiTWq434h4EoB+1WwG+Y5tQvXTcHp71gPNNq3icdffCLNrP3MugIgCY0gEgn3povXHHF7BZIBzW5jwCjMT+AHvVHOCtYgWlUZG7Is5X7RBgA/Q6+dOk4tiezgKneXIZ0OUabkxr+lR9rjL2rSKpysnaKNAQQzBjrMTIA0HQVlWp8EwyWsIotKFBXSOpbqfEzU6MEAAIGgHTyqH5MPbYbDkmSYJ9iaur2RNVEPxfE3biObNtbptXmUoxjMuVdjO+tQ+DLMToyFSJBiVMaqSvzetSXC8aVx+IstMm1au+R1uKTp5ZfpVL47xa5g7znEJctI7HK6Eup1JmZEnrFKLXctFhPeJ2Ma6dKhuN4jKy2l+VtGYH7XgI8tJ8qgeG85G+xXO7WwYUtoSOkgEgb7VL8aabYYdDI9taijYTGsE7FiMsypIGjbb9P1pfA4uFHabnrMBT46b++81Cfti3BoaUw2EbEXktvea0p7oIUGT0BJ2JEwfGKCH4xwW3iMQ64Zc1wmWA1yud9dttfeqjzBwVsK/Z3EKtJMnqNNAPWdfOtD4PiUwmPuIghM5UTrtoJPmad/GHgwu4W3iU17NobyVv6GPrSC5fDQBuH4cj/2lH00qU4xwj9suW7bBltWj2lzwcj5E8xuT7DrTL4YWMnDsMPG0p+uv60/5u4+MDg715vsAZR4liAB+J+laqJ22sjQaeG1Zx8XuVLT2lxDgAr3C2xAMldfXT3q/cAxfa2UYGZAIPiCJB+hFIc78I/a8Dfsjd7bZf5h3l/EClR594RfyqPICoTmLEkMpUkGcwI0Ijzp/qilTEiATM6jwPWmHG8EzWu1A7quEJ8CRI/KsTrRo993U9pfdmzAFWZ2lSJzSTETpHnUvy/jYVT7fTSq9idIPiq/lTzhF3usvUGa1eIfcwNJ/wA36VAOam+JSyk+EH9KhHFPEXT4SpbOOlvnVCbY85g/9M/Wrt8Z8IGsWboXVXKlv4WU6fUVknLvEzhcRbuj7Da/ynQj6TW1c9xieEs66gZXHoCDP0Jq0Ztyvxl7eHvWkMNcayyN9pXtvIIPvXqW0DlE7wJ9a8icGMXk8M6z6ZgT+FevFOlIGXG8At/D3bTCQ6Efhp+MV5+4VbzcP4gnVThn/wBN0qf++t35v4m2GwWIupGa3adhOomNNPWKwflG7ntY9Du2EdvdHR/0NS9F3+F18vgcs6o7Afgf1qlcH7S1xS7bBOZ3uISIkgtJiesVZvg3em1iE+66t9QR+lQXEX7DjmeN7qkejgD9TQWa9xGzZuBLjdkSYXtxknzDHux70lY5zs58qA3AN8rLl9JEzTX4xYfPZtOBojwf8w/tVA5aGW55HUeBiorSOMfEtVItpaOZoCliAPOYqocz8QzoXeCWknSB9KjeL3QbwYmMuo8zMRQ8c7yfw6fTrUETe4phc0jDv1kG5EmNNhsDUKtwjYxUk1tIOh200J1qON0xHSZ2E+G9biL1ynw6zcwlxntqzqC0nUxrHpsarXD8T2F9cyK4IHdjNo8N9YNMsLxS7aDBHKhhDAdR50iuIYEMCQw2PWmD0XwJgLNqAAMvp4mp4v8AkPyrz3yhzFe/bLCvduFM2XKWJWCCNtutb0939PyoM6xfxIw3/EBiVFwocMtphABDBydidREdaf8AxQvrdwlogyrlmXw/wnIPrtFY9Nalj7ZfhGGY/YVI8TMr/SsqzbB3uzQMrQwJlfECI99T9K0HhvERew/kRpVQygkyB9KnOGgYfDy5jc/rUDXg/LWIuviHsHu2hmyme91IXziakrWPm0GOn9qX5N42RhcddBC5hCg6GSMojx0IqK4iwS2iE5QYzHwG1BH38Sbhd51aTPWSfzrQOTuKjH4J7N8QxUo09dNG+utZ2t5NlYEDaDUlwri7Ydsya7gg7agQfUGpLg3LlrBDD2LNoGeztKs+gFZ7/wDkFjGWxh7Y+S47M3mUAgf9Rq48gcRa/hLVy4QWghiPEEr+gqrfH3BF8Lhyo1W68+QKSfyFdESXwV4+buBW2576EgEmSyA6H2+X2HjWj3boCknYAk+g1NeV+QONXbGOwwBYoLmXKPC53WMeOs+1eksVcAsXQP8A231/ymrUefseoYs4AAZiQPCSdB7RUhdayvCLqvcti67M6qWGbukZe7v0P1qNFz92JqG5mwoNvD3EiWRleInMrGJHod/KucaQ928cqwdxB9jR+FP+8HmDTZbDHofpS2FssrBipgHUxXT4i0X8CGtnpIg+XhUQ/CF+8d/Kp1bs26h0t3vI+sfmK5xRbfBl8T+FaFwrnbC4bhxw19nL5HVVCk6GQJOw3qk2Vu9UX2b9KLi+EtdHQH7Ov51d/oV5KwTYrG2bSMR2jhSQYOT7e38GavWCLAAHSvPXwY5cdeJJcaCES4dJ3K5R/wB1ehq3EUD4x8Ue3hLdpPlv3MlzxyBS0e5Amsx4BibOHuObndV7N+2TBPz22AEDxaKuXxfx3bX7WHtvHYqXuddbkZR65Vn/ADVnp4WTu5kev9axeiy/DXH27F66rOqB1BBJABIO0nyM0bnDiVg8QtXLbK+TJnKkN8rT08qp93gIIhrjR0EDSjYXgSJOVm18hU1Wjc88dw13CPbW/be4WU5AQSIbXQeVZraGq6wNY8KW/wCB2wc0tMzuP6V13BBBmBJg9TpFKEmWS09R/Wlbf+AfFTQC3LnU6AbEj8q4LC3F96gaYv5GP8J/Kqsas+MsDs2iflPU+FVoiteKUWgoYrstbEly3bzYuwBubqfnXodXkA+IH5V575W//cw//wAqfmK9BMoHl9alHnQmp+1i8TcsJbN89ioGVOgAMjaq7NTuBxJFtQFYwPID6k1mqPg+HEXBmYt5a0547eN0i0D3VEt6eH+/Chwlw95mEZR4z571HYI3C7tKgtEhgTodjpUCr8KAKtJlSANo3p5xS12rBD6mPAf3olh3bKCFIBAkTuNpmlWuN2xhMw0BM7dTpUDUcAt+f1o54eo+9/qNPWviY1oSp8KDUfhQR+xFB9h2H1OYfnTX4xANZw4IkZ2OviFA/U0X4SXSv7Qp27hH/UD+QpX4u4Ym3h2HRnEdNQDt7Vq8RQuR+HI2Os90aMW26gE1sHHMT2WFvOfs2nP/AEkAVQvhZgQ2KdmAOVNN9CT/AEBq7c+nLgb/AJqF+pApODCbzxaB8jTbBrCKPKj4hSbQXzj6wKVSx51lRIo37NmEHqI+tOkwojc0YWaBtgsMQpUzMEbGJFKKsCD0rjfZXIzGDEDX8Pf86JinMGd6BdRRbl6DoKQtDSlUt1Bsnwwa1ZwJugTcdyHMiRDBVHkNQY86u/EeILh7L3bphbaF28gBJiqN8LuDdlgzcI1v3VYz91SqrHloT70HxmxDmxZsrmCXLhN0jYqgkIfViDH8NdeRGdYjiRxF25fcw15y5HgD8q+ygCk848aRJFGBHjWFBdadqBaHOOprhcHjUAmgdZBBG9G7UeNd2qga6+XjQMbVllIJBAZdCesEiQeuxpS7YJDEAnuGYkwB1PlrSZtFWQ9BMjwmTp0/+6WD5tNRoRp1kjfyoEUsTGvSmWM4CjGZg9Yp1bbLG/1o74vwFIIZuX1HU/hQf8FQeP1qTbEE9KSfMeh+lXaG+Awi2rqOB8jK2/gZ/St3t4tHAYOIIkd5aw0WHJ+Uj2NDdW9OiNHnTQ9t2V+6PoKUVB4V1dW0JYgfu396T/8AUJ/IaGuqC4cvYRDbWUU6E6gb5t6jMagF65AHzV1dVRC3B3v9+Ip+RXV1RVx+GR/5i4OnZ/8AmKsHxSH/AC1r/wCX/wATXV1a+Ip3w/ukY9QCQCjyAdDERI61dPicf+RP86fma6upODH2QdhMCc4167jrSQFBXVmqXTagQ6e9dXUDa85FxCCQQQQRoR712PckAkkkrqT611dQNrR0pzYoa6or0Ry+IwWGjTuWv/GmXxMWeH3PJkj/AFD+9dXVu8ZjE2/rSHjXV1Zilso8K62o10rq6qDZR4UYWx4D6V1dQLpYX7o+gpVbCx8o+grq6iHNnDrB7o6dBTzD4ZPur9BQV1At+zrPyj6DwoVsr90beAoa6gd27Cx8o+gpJ7Cz8o+grq6tD//Z"/>
          <p:cNvSpPr>
            <a:spLocks noChangeAspect="1" noChangeArrowheads="1"/>
          </p:cNvSpPr>
          <p:nvPr/>
        </p:nvSpPr>
        <p:spPr bwMode="auto">
          <a:xfrm>
            <a:off x="215900" y="-673100"/>
            <a:ext cx="2695575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data:image/jpeg;base64,/9j/4AAQSkZJRgABAQAAAQABAAD/2wCEAAkGBhQQERUUEhQWFRQUFhYYFRgWGBYXFxgXGBgYFxgXGRUXHSYfFxokGRcUHy8gJCcpLCwsFR4xNTAqNSYrLCkBCQoKDgwOGg8PFCkcFBwpKSkpKSkpKSkpKSkpKSkpKSkpKSkpKSkpKSkpKSkpKSksKSkpLCkpKSkpKSkpKSkpLP/AABEIALIBGwMBIgACEQEDEQH/xAAcAAAABwEBAAAAAAAAAAAAAAABAgMEBQYHAAj/xABDEAACAQIEAwYDBQYEBQQDAAABAhEAAwQSITEFBkETIlFhcYEHMpFCUqGxwRQjYnLR4TOCkvAVJKKywkRTc/EINEP/xAAXAQEBAQEAAAAAAAAAAAAAAAAAAQID/8QAHBEBAQEBAAMBAQAAAAAAAAAAAAERMQIhQRJR/9oADAMBAAIRAxEAPwC18evA2mVmABVhr5iP1rAuFWO5iAd1Cj8SDVi4l8TC09hh7dsn7bE3GHpNRHLoa6MS7akhSx82Y6/jWM9NEcfiScKNdNB/v6UPCb0WYOoZL4EeOXT86a8R0w6j+M/hS/DyFsozGB++B91qfBX6GdKCjEaV1ZAWpXDPDetI1wNQSJuGaa4nejftIzAxI0kbT4ifrTni/ErV7KLVhbIUEGHd2bzYt1HkBUkVHE6UozaUQjSjx3aqEwaGaCKE0AzrRSaPlohFAeaKG1o+WidaKf8ACeP4jCPnw965abxRiJ9Rs3XeamOKfEziOJXLcxVzL4JFudtzbAJ261WK6iBe4SSSSSTJJMknzNAXrgKEig5mp5wx/mHiKZsKc8O+b2qXipO4f3GX7lwx6MP7VGcQPeHpUuq/MpG+Uj20/Kozi6wy+lZ8ejQuU/iThcLhrdp1xIZFg5GUqTuSATpr5VMn4w4QWyFbFanbKmnuTWLmuXrWsGjY/wCJNh8xAxRZiCCbirAHkNKz3HYgXLjuJhmJ1MnUzqeppEUFWTB1OkuSv4U1oQ0UsQZzrRa6a6gNXTQVwoFSat3IlgtaxcbBE/Nj+lVBq0H4XWs9nGDyt/8AnUvFUrjF6WC/dn6k/wBIpa4JwSnwukfUGmPEnm6/8xA9jFWHgGCF7CXVjNlFxhAnVVkHcR61OQVU0PSgNG6VpBK6hNBVAiuFctcBQGO3vRyO6fag6Gjg930H61FI0Yii0dhQGApNxSy0m41qA1JnelaTfekAGuoYoQKoCKFhQhdKM4oCOKC3cI1GlHuCiUEvgOJJvcLTETE+lNuL4lLjApO2s6elM1FFO9Zz2BYUA60djQDrWgnFAaNRWogK6hiuAqgKGurqATQGjUBqBVqsPKXN37At8ZSWuqAsRAInUz61XjRDUUV2kyetSvDePXbFpktlQGJJOUFtRlIk9IqKalE2+lVCbb0bpRiojfWgjSgTNBRjQVRy0agSjAa1AYDQ0ZBofSuA39qNaXQ+hqKecP5fuXkZ1EKATJnWPQeOk0xv2yujAj1q0cM51ZLC22ZQttcoXKe8BsNBqfUxpVc4nju2uFgMo6CZgeZ8etPehNTRHGtFG9CxmgVH6Ck33pUbD0pO4tIAAqQ4PwO9inyWLb3CNTlBMCYkxsKmOSeSv+JtcUXltG3BgqWJB6gSNB+taxyk54RGFa2rWy3dvaWs7HUzMho236UtGXcQ+Hl6wrF5GWJJRsusga7dKYYPlV7lwhnVAFzAk6sP4R1Nekcbj7V+1cQpmDKQwDAaEfe0j1rFHwFzDsFYSQASGgkE6bj1rFuCHbkcOpNu+uhjvqQD6FZ8/pVf4xwO7hWy3VjwYaqw8VYaGtJt2ixLC2WGhKqPugBiIMTtTvjvDbONwhFkgHUwQFdbijTN6/Q1ZRjy7UQ0sbZUwRBBgjzFJNvWgc7UGXelHtwB50QDemhKgajRQOKoKK41wFdRHAV1dXVQY7UU0Y7UU1AuRSbUqRpSTUUU0op7vuKJSijT3ohN96OBoaK41o4OlFJEV1C1FogwO2lGoq0Y0Uog39KANA+tGTr6UFvDtc+VSfQVAjFTvLnBBfDsYJUEhWJUNp94ayJn2pThXJV++jOF7qCW+99Om9WJOF/syKVB10ZftA9SPI71LRVeY+EiwyARqs6TvGu/SaiAKvmL5CxOJurcIC2biBlcba9P5qjOYeRruE1nOI6bikoryDT2pO4Nad4bCs47qk9NBTnFcAvKFJUGfA6/Smhjgcfcw7i5ZdkdToVMGtj5V+LJZQmKs9qNO/bAJgj7Vs6T6fSsvwXBYP7yPIT18D4+1ST3nS6DoAqKoygKMqiNcu511NS0bQ/xB4ask9wxr+5YGImCQI/Gqlx74hWcaOzw1n92WCm5cUBtxoqg93TqfpVI4j/zDZEaRlExAJiBHnU1gMLbt4e2Zb5jHh3SuWPKc1TRZcJduWrdxVbMcodQB8wMEw3TQ/hTBcWtwMGXI7LA6euo31Gxor33W8QH7uZwI2BESdP5mHtVZ45zEtsEKJfYTGsaSQNunvQVzmC0FxD+JMn16z/vrUUy604W+WJYmSxMz50i+9agPl0oCu/tR12oDsaBsR0or0c0VxWgSurq40R1CBQCjUHdK40JFBRT7F4YoYNNStTGKw5diiISwk6a6AAmB1qJdSKzAlRwwiKWwWBa9cVF+ZyAPU1K4nlG9bL5llEPzDUNrHd8f7VaINxqKGNDRroiPKaJE0BGFBSj2yp1ohqjloxYUQmrHwXgiDK93feDt6mpbg7l/l3tu/c0t+fX+1XvAYrD2QLaKuY6VUuM8zIgyW9T+AqsLxB8+edaz7o9R8k8KVMNmIBa5MnyGgHpvUBxTlUWrpiSOk+B2E+w+lWbke5mwWHJ27JCPOV3qV4lge0Egd4fiPCrYiP4Bh1bDC2wELKxGkdKybnTENZxd2yQSq5e8doYSvpp+VbVw/B9mkdTqf6VnXxOwVm24u7PdGR4YAwu0gyCNY1qVYzrD4jsxEAoTpOuXX5gOvXSpy9xy3IdcjTlUCJIA03Oh7u5PWarmIs5NEIZGIAEgkT5jSKj8Xi1sqVbUq8qNpJGv5CsqumEwyOHzoMsyrrAbXXvJ106rqOoocdy4rsoQ6OsDXTMBtPpPvUfy/xRzb0Ga24BiRnEblT1I/WrktrtbWdPm6rBGaNRnUaq23eXXyqozBrDWrmpIy9wxoQAf61YOKotnDWiGD2gMwbbM07eQ/vTbmRxduErb7NjAYFswLDrsKT5lwf7JguxLhlu5GRdZDAglvIfN4aVIqOu875GlLYJ33MBvH8/qarGIvm6zO25M+XtROyijKK2g2GtliFXc+OlExFooxVtx4U4w6vbAuZTEkBoMTG0+lBetvcBuZTlBClo0mNBPjAoEk2pSy6A9893y3pNNqX4Zge2czOUbxHj50BL9m2VLI8GYCGdvXrTJtqluJcDNuWkBcuYCZ6gR6yaip0qwJV0UMVNcC5Xu4qCoIt9XgkbxAjrVRDOB0oBV34R8OrhxgtXVbshLFo0ZRsB5k6fWnHHfhxlzvalQs90kHbUR61NVSMLZzsFJiepIA9ydqOcIOjrHmYPuKC1hnylgphSAx6AnQAmnFvhV1hIUwfSrOjbcV8M4wyrauZb1u4boYjRjEBSdwIAppxDhFrF4Ms9lFvoZuJABVl3BjcEag9RWmXBVJxtq32xvs+XIDa8mBMQ+usHbTSsDJeWeXHvY2B3FRixPgOkedaXx3H27VlkGXtVVgsgTJ2ipAKveylYYdwiNIGogecH3qvWLrftD27wBLQdR1jce2tQUPgfLdzFXg122QnaZrndIkT3gI261I88ck/8PcNZzPZuyVO5WNWUkeA1nw9K2DgvElYFYggGIGjARJ/Gi43hy2w51PdYgHUAFT0PrVHmq/ezHypClrwGY9BJpPITsDWoAVoIO8GrJheKW72jiCf96VDWMATEwP0qfThdu7ZiCHXY9fKfEVnysEXjOXmUll7y/j/emQt6gRFPLGJv2TAOYDcHXb8qkzireIVSyZWG/jNNGv8AwY469/BC2xDGwxt/xZN0kfUD0rS0Yka6VhnwZsXLeJvNbnsnAVpH2gZGvWAT/qrcLJaNaqDXpjSso544XebGMbYZhkWSMpgmdMp/351q7gkVR/iHjkw1h81tiLwyMysEI0MRvmNSrGWY9QtzXN3FlhnzDOdgAAADv9ap3MWAuJdDXAR2gzLPh4e1SD47slRbY1DSZE+ZJHX+1Lc58zrjFsqB/hqRMRvE/jrUgU5J4jkYA94KdR5EdPD+1ath8ITbe4pVlG2bp1+Y/LHj+BrC+E4w27mmmYRWucvct4nEWZW08HZn7gP+qJq3oJi2DwWKPpqCYP8ArGh959qgObuGi9h+0HaPclYGrAAfMc28AEfUVbrvwvxbIQcnp2n9oqu4jhGK4TcRcQnaWLn2gxy2zqP8QgANlnTwqDNLmjVZOQeH2rl8tdQ3QglbSiS7dJnQKNyTpSHNHDrVu8VtlizkGSIRQenix1GugqycoXbmAZ8O+TNeI7NjAUSSMxaJg6QKo0XinKQxmAW12a2miVUQVRxtsNfOKi05BXCYcKDmGYG7I0cnSYOwHSp4834bCzbvXhnSA2UMQDGxIEA+VQPGvidYdAtkM5aQVIjTbU9J+tLgqXxD5Ft2Tb/Y01cnMgMwABDa7CZ+tVfhfAL9p+8mUEx6ncflVqbmErcU3D33ZRpJyqdB7VoN7hYuWTlA8RPl1/OoMY5s4e5CwpO5gdBvt61H8D4KLyvI7w2BB06g+5Eek1tHD+XA5YMogCCR9Tr6VS+KotksiiMpKz94bg03IM0xtkLcdRsrED0Brafh1Yy4C1C76n1JJB99KxTE/O38x/Otu5L4mlzAWsu6hUb1WBWrwXDsgAT18f71C8fuJbtszsFWCST56D6xT7iHFreHw73bhGVBMSJJ6AeJJisW5k5ruY5zmMJPcSdB4T4nzrKpbHcwYO3aK4cEntAxXKcphg2bXSZqJv8AOEscuHQLpAJJOgjU6VEogyrM5iT008R+tJ3cNqdI9CI/Gg9UYh4FUTiHDou3rrMWSQQpiFYjWPw+tXjELp6/hWaczYm5h8Swdj2V8DLrKhwIK+UgA0ofcP4c/Z6FZuw4O+UEaKeogfjTzjWGANq4dHURI69GB/hImi8sXO1sqJnISpExsdNfCIonMmIIjQDQkZenhv6UB+WcWrXiu3Z2zE9WLAGPGBlHvU7zDdyWrjtoqqxk+Qqm8ms7YlnIlbSEOemdyDHsBP0q0czYAYvDNZNzs80GRHQzBnoTQee0wq5yxMjN+tKrZBYKplSSSfIR+ulOeM8JfBXzbcqxWD3WDAg6j5a7BNlWRp3dv806eG1AtiLCqCdl21+bxBgUlw/GFGIGYyNPbUfhTbFku4GwWc09TP8AQirHydwlcRfykHKAWYzBPQCd4nwqBktic3dMNGbaT1j6xSmI5LxRdWtWWa3cXMpUggwpY7HTQfWtG4f8Oj2lwXAnZOQUKswKjSUJ3g+MH2q12McltTYt28hQKoA1WDPynrsasgb8gcLNixkfQqzQD90wy+h1NXRGjoRUTwuzHrUwj+JrUZoGNVXnPlg4xYQqjRBYjM2X7oP2R6b1aS9JOtBgw5N7K9ibDupcWQ9oxGYMNSCdN5HtWZ31gwdxpW6WcOl6zihcE3sGbyBjv2TFmA9nDfWsLumpFOeD4jsr9q5Ei3cRiD1AYGvXuBvB0UjYgH2IrB+UOUF/YybkBroDyw+VSNI9tfetD+GXNQv2OxuGL1juMDoSBora+IirqNAApjxjgdnF2mtX0DowIg7iREqfsnzGtPUajTVGecc+Dti+hCXHVgAELw+UqABqIPTXeqrxb4YYkPhlYFwqBHuW9QMskEgwYOnStuy10VPyrz9xHgV51bDYZGuEXM964YAY/Z1Y9DmHnTrjPB+yt4ebAsMQyts0uAMpJHjBMVuj2FO4B9RURx/la3irTWzpOoPgw2IqfkYJa4oeH3WDKLq4m2hYtGjSRI8IPTyrXOAcQV7IGQkx4iqZzF8JsZeyZAhyZgTmABBMyJ6b/Wr5y1yvfsWba3MuZVAaDIkCN4pAe9eyWzktt9YH1rF+c+J5cY9tgE7qn1JBP61u2KwjgERt71kvxH5ff/GCZiB31IkwNjUoyd7eZiY3PnUjhLuKtWj2ZurbYwcshSaneW+G38fcW3YQn7zR3FHjNaH8UsAMDwrDWk+ftlExqzZHLGPMmr7GW4+6b1gQMS91ADcLsGthepCjUCY1NRVqzlhm28Kkr9jGW7bFluJbYANIygidAfETFRYcEa7jaDpUDjCAG5r8oDkesaUldIJJEn2qw8pcG7dmfI7IhGxgZtzJ8h0qUPw3Vu8bh72uhEa66SKDb8dhDdQBGynqYn2rOubuDNaZJbtRmzEHZcuo06yZHua0nHY0WLZY6xAA8SdqpfFrT3XLkaEySDI2j29KtVFcq8TbDN8qutwEXFI2OuUqfwpxxnEdupCjL4EQes05TDALGzDc+VKrgwRLMqD7xMn/AErrUBeBcSs4XD5D8xzG4wGhdjqZ8Nh6CpRrquFDDZQQDHeB096gSwEggNpo20+RA0pXhrqCpmQdMrT3NYABO4k7UGfYzkF2xN9UaFUg22bYqddT5DT2qp42y2GulC0wd11/+q0LhvELeHtMxcyC2cE65tfHwOkVnHE+JNcuFiB02ECKRD/D2WudGaNTppHiSNqt/CeTcTawtzHFzZZArWxDBmEjp0GtXr4VcOVMDZOUS65if5iTr4/2qf55uC3w++SJzJlA8WYgD+vtVwZRzPxriWHyB7/duIGRgoAYEajbcVoHw/l8Fbu3HNy4y5mLbjUjfbofpT2zwVMdw+wuJtGeyQ67qwWMwjbxrOLHNbcFe5grlg3FFzOrhyjENEGDIIjWKDZeDY9LoJQ1IM3l9KwPBY7OzukpnZmAnUBiTGnrUlyvxnE3sbZs9vdyZpYdo0ZF1I367e9JRtVlt6Pcao3iqE4W4bNw23yMUeTAaDBOaREisb4bzXibx/e37jHX7Rj6DSrbgvXDLAtcTxgPyXAjGdocagz5zWR8zHB4HG31sLbxVq4jrlbMBZc/dcfMVOxHpRuPcwXbK3FtuQbsBju0CTo3TeqXHjUg2zgmI7LD285ARbagydgBrNRHMOPGCxCXsO8XSMzqQSrJ5+NZ/gsbicRkwyOzBiAF8fIneKtXOeAuWzat3IDdkQTMzGXqekr0qUbV8Pubk4jYLqMrIcrrqQDEggnWCPyq2FfOsG+CePezeM/4V1ltN5XCGa2Y8wrr7it6BrcRE8c5pw+ByHEv2YckKSGIkCdSAY08aPw/mXDYgTZv27n8rAn6b1T/AI38JN7ABx//ABuBm9GBSfqRWHWeBMcNcxCv/hXbaREH94rkGfVI96mq9Y9sKHtBWIcurxA4C0+HdyTO13WAT0JqM4P8ROKjENaNxnyFsym2jEQY3CzTUegwwoZrG7XPfFm2t2oJ07ig/wDdSz8f4y327a+gt/TY0/SteJplieE27vzKDWYW+McbUFpt3B4EJ+kV3C/jE9h+zx9gprHaJMT5qf0NNGpYbAW7K5baKijooAH4VgXxq51XE4q1YsmUwrEsw2NwkAgeSgRPiTWq434h4EoB+1WwG+Y5tQvXTcHp71gPNNq3icdffCLNrP3MugIgCY0gEgn3povXHHF7BZIBzW5jwCjMT+AHvVHOCtYgWlUZG7Is5X7RBgA/Q6+dOk4tiezgKneXIZ0OUabkxr+lR9rjL2rSKpysnaKNAQQzBjrMTIA0HQVlWp8EwyWsIotKFBXSOpbqfEzU6MEAAIGgHTyqH5MPbYbDkmSYJ9iaur2RNVEPxfE3biObNtbptXmUoxjMuVdjO+tQ+DLMToyFSJBiVMaqSvzetSXC8aVx+IstMm1au+R1uKTp5ZfpVL47xa5g7znEJctI7HK6Eup1JmZEnrFKLXctFhPeJ2Ma6dKhuN4jKy2l+VtGYH7XgI8tJ8qgeG85G+xXO7WwYUtoSOkgEgb7VL8aabYYdDI9taijYTGsE7FiMsypIGjbb9P1pfA4uFHabnrMBT46b++81Cfti3BoaUw2EbEXktvea0p7oIUGT0BJ2JEwfGKCH4xwW3iMQ64Zc1wmWA1yud9dttfeqjzBwVsK/Z3EKtJMnqNNAPWdfOtD4PiUwmPuIghM5UTrtoJPmad/GHgwu4W3iU17NobyVv6GPrSC5fDQBuH4cj/2lH00qU4xwj9suW7bBltWj2lzwcj5E8xuT7DrTL4YWMnDsMPG0p+uv60/5u4+MDg715vsAZR4liAB+J+laqJ22sjQaeG1Zx8XuVLT2lxDgAr3C2xAMldfXT3q/cAxfa2UYGZAIPiCJB+hFIc78I/a8Dfsjd7bZf5h3l/EClR594RfyqPICoTmLEkMpUkGcwI0Ijzp/qilTEiATM6jwPWmHG8EzWu1A7quEJ8CRI/KsTrRo993U9pfdmzAFWZ2lSJzSTETpHnUvy/jYVT7fTSq9idIPiq/lTzhF3usvUGa1eIfcwNJ/wA36VAOam+JSyk+EH9KhHFPEXT4SpbOOlvnVCbY85g/9M/Wrt8Z8IGsWboXVXKlv4WU6fUVknLvEzhcRbuj7Da/ynQj6TW1c9xieEs66gZXHoCDP0Jq0Ztyvxl7eHvWkMNcayyN9pXtvIIPvXqW0DlE7wJ9a8icGMXk8M6z6ZgT+FevFOlIGXG8At/D3bTCQ6Efhp+MV5+4VbzcP4gnVThn/wBN0qf++t35v4m2GwWIupGa3adhOomNNPWKwflG7ntY9Du2EdvdHR/0NS9F3+F18vgcs6o7Afgf1qlcH7S1xS7bBOZ3uISIkgtJiesVZvg3em1iE+66t9QR+lQXEX7DjmeN7qkejgD9TQWa9xGzZuBLjdkSYXtxknzDHux70lY5zs58qA3AN8rLl9JEzTX4xYfPZtOBojwf8w/tVA5aGW55HUeBiorSOMfEtVItpaOZoCliAPOYqocz8QzoXeCWknSB9KjeL3QbwYmMuo8zMRQ8c7yfw6fTrUETe4phc0jDv1kG5EmNNhsDUKtwjYxUk1tIOh200J1qON0xHSZ2E+G9biL1ynw6zcwlxntqzqC0nUxrHpsarXD8T2F9cyK4IHdjNo8N9YNMsLxS7aDBHKhhDAdR50iuIYEMCQw2PWmD0XwJgLNqAAMvp4mp4v8AkPyrz3yhzFe/bLCvduFM2XKWJWCCNtutb0939PyoM6xfxIw3/EBiVFwocMtphABDBydidREdaf8AxQvrdwlogyrlmXw/wnIPrtFY9Nalj7ZfhGGY/YVI8TMr/SsqzbB3uzQMrQwJlfECI99T9K0HhvERew/kRpVQygkyB9KnOGgYfDy5jc/rUDXg/LWIuviHsHu2hmyme91IXziakrWPm0GOn9qX5N42RhcddBC5hCg6GSMojx0IqK4iwS2iE5QYzHwG1BH38Sbhd51aTPWSfzrQOTuKjH4J7N8QxUo09dNG+utZ2t5NlYEDaDUlwri7Ydsya7gg7agQfUGpLg3LlrBDD2LNoGeztKs+gFZ7/wDkFjGWxh7Y+S47M3mUAgf9Rq48gcRa/hLVy4QWghiPEEr+gqrfH3BF8Lhyo1W68+QKSfyFdESXwV4+buBW2576EgEmSyA6H2+X2HjWj3boCknYAk+g1NeV+QONXbGOwwBYoLmXKPC53WMeOs+1eksVcAsXQP8A231/ymrUefseoYs4AAZiQPCSdB7RUhdayvCLqvcti67M6qWGbukZe7v0P1qNFz92JqG5mwoNvD3EiWRleInMrGJHod/KucaQ928cqwdxB9jR+FP+8HmDTZbDHofpS2FssrBipgHUxXT4i0X8CGtnpIg+XhUQ/CF+8d/Kp1bs26h0t3vI+sfmK5xRbfBl8T+FaFwrnbC4bhxw19nL5HVVCk6GQJOw3qk2Vu9UX2b9KLi+EtdHQH7Ov51d/oV5KwTYrG2bSMR2jhSQYOT7e38GavWCLAAHSvPXwY5cdeJJcaCES4dJ3K5R/wB1ehq3EUD4x8Ue3hLdpPlv3MlzxyBS0e5Amsx4BibOHuObndV7N+2TBPz22AEDxaKuXxfx3bX7WHtvHYqXuddbkZR65Vn/ADVnp4WTu5kev9axeiy/DXH27F66rOqB1BBJABIO0nyM0bnDiVg8QtXLbK+TJnKkN8rT08qp93gIIhrjR0EDSjYXgSJOVm18hU1Wjc88dw13CPbW/be4WU5AQSIbXQeVZraGq6wNY8KW/wCB2wc0tMzuP6V13BBBmBJg9TpFKEmWS09R/Wlbf+AfFTQC3LnU6AbEj8q4LC3F96gaYv5GP8J/Kqsas+MsDs2iflPU+FVoiteKUWgoYrstbEly3bzYuwBubqfnXodXkA+IH5V575W//cw//wAqfmK9BMoHl9alHnQmp+1i8TcsJbN89ioGVOgAMjaq7NTuBxJFtQFYwPID6k1mqPg+HEXBmYt5a0547eN0i0D3VEt6eH+/Chwlw95mEZR4z571HYI3C7tKgtEhgTodjpUCr8KAKtJlSANo3p5xS12rBD6mPAf3olh3bKCFIBAkTuNpmlWuN2xhMw0BM7dTpUDUcAt+f1o54eo+9/qNPWviY1oSp8KDUfhQR+xFB9h2H1OYfnTX4xANZw4IkZ2OviFA/U0X4SXSv7Qp27hH/UD+QpX4u4Ym3h2HRnEdNQDt7Vq8RQuR+HI2Os90aMW26gE1sHHMT2WFvOfs2nP/AEkAVQvhZgQ2KdmAOVNN9CT/AEBq7c+nLgb/AJqF+pApODCbzxaB8jTbBrCKPKj4hSbQXzj6wKVSx51lRIo37NmEHqI+tOkwojc0YWaBtgsMQpUzMEbGJFKKsCD0rjfZXIzGDEDX8Pf86JinMGd6BdRRbl6DoKQtDSlUt1Bsnwwa1ZwJugTcdyHMiRDBVHkNQY86u/EeILh7L3bphbaF28gBJiqN8LuDdlgzcI1v3VYz91SqrHloT70HxmxDmxZsrmCXLhN0jYqgkIfViDH8NdeRGdYjiRxF25fcw15y5HgD8q+ygCk848aRJFGBHjWFBdadqBaHOOprhcHjUAmgdZBBG9G7UeNd2qga6+XjQMbVllIJBAZdCesEiQeuxpS7YJDEAnuGYkwB1PlrSZtFWQ9BMjwmTp0/+6WD5tNRoRp1kjfyoEUsTGvSmWM4CjGZg9Yp1bbLG/1o74vwFIIZuX1HU/hQf8FQeP1qTbEE9KSfMeh+lXaG+Awi2rqOB8jK2/gZ/St3t4tHAYOIIkd5aw0WHJ+Uj2NDdW9OiNHnTQ9t2V+6PoKUVB4V1dW0JYgfu396T/8AUJ/IaGuqC4cvYRDbWUU6E6gb5t6jMagF65AHzV1dVRC3B3v9+Ip+RXV1RVx+GR/5i4OnZ/8AmKsHxSH/AC1r/wCX/wATXV1a+Ip3w/ukY9QCQCjyAdDERI61dPicf+RP86fma6upODH2QdhMCc4167jrSQFBXVmqXTagQ6e9dXUDa85FxCCQQQQRoR712PckAkkkrqT611dQNrR0pzYoa6or0Ry+IwWGjTuWv/GmXxMWeH3PJkj/AFD+9dXVu8ZjE2/rSHjXV1Zilso8K62o10rq6qDZR4UYWx4D6V1dQLpYX7o+gpVbCx8o+grq6iHNnDrB7o6dBTzD4ZPur9BQV1At+zrPyj6DwoVsr90beAoa6gd27Cx8o+gpJ7Cz8o+grq6tD//Z"/>
          <p:cNvSpPr>
            <a:spLocks noChangeAspect="1" noChangeArrowheads="1"/>
          </p:cNvSpPr>
          <p:nvPr/>
        </p:nvSpPr>
        <p:spPr bwMode="auto">
          <a:xfrm>
            <a:off x="368300" y="-520700"/>
            <a:ext cx="2695575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0" name="Picture 16" descr="http://t3.gstatic.com/images?q=tbn:ANd9GcQpnyEcAsN_Heh1eWj6ICu3hm7YoGD0e0kEsYxmvGTxh95DWZKP9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5410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t2.gstatic.com/images?q=tbn:ANd9GcR0eDQ_7NSPhfxSZ2HDtQ5RUKVJwiZIs5RaksspeLGfiwuV-sy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3600" y="24479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t2.gstatic.com/images?q=tbn:ANd9GcR0eDQ_7NSPhfxSZ2HDtQ5RUKVJwiZIs5RaksspeLGfiwuV-sy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81800" y="2672576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292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dancing is Rumba, Mambo, Salsa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177087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215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Later the British brought Slaves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743200"/>
            <a:ext cx="6248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804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is a small poor country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90800"/>
            <a:ext cx="4281488" cy="338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01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69</Words>
  <Application>Microsoft Office PowerPoint</Application>
  <PresentationFormat>On-screen Show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Cuba</vt:lpstr>
      <vt:lpstr>Who supplied the most sugar?</vt:lpstr>
      <vt:lpstr>Cuba is located in the Caribbean sea.</vt:lpstr>
      <vt:lpstr>The capital of Cuba</vt:lpstr>
      <vt:lpstr>Cuba grows a lot of sugar cane</vt:lpstr>
      <vt:lpstr>Palm trees are very common in Cuba</vt:lpstr>
      <vt:lpstr>Cuba is commonly known for dancing</vt:lpstr>
      <vt:lpstr>Cuba dancing is Rumba, Mambo, Salsa</vt:lpstr>
      <vt:lpstr>Later the British brought Slaves</vt:lpstr>
      <vt:lpstr>Cuba is a small poor country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Elwood, Zackery</dc:creator>
  <cp:lastModifiedBy>Elwood, Zackery</cp:lastModifiedBy>
  <cp:revision>5</cp:revision>
  <dcterms:created xsi:type="dcterms:W3CDTF">2012-01-02T20:11:10Z</dcterms:created>
  <dcterms:modified xsi:type="dcterms:W3CDTF">2012-01-03T20:07:48Z</dcterms:modified>
</cp:coreProperties>
</file>