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3"/>
  </p:notesMasterIdLst>
  <p:sldIdLst>
    <p:sldId id="259" r:id="rId2"/>
    <p:sldId id="257" r:id="rId3"/>
    <p:sldId id="258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137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45" d="100"/>
          <a:sy n="45" d="100"/>
        </p:scale>
        <p:origin x="-1230" y="-108"/>
      </p:cViewPr>
      <p:guideLst>
        <p:guide orient="horz" pos="2160"/>
        <p:guide pos="2880"/>
      </p:guideLst>
    </p:cSldViewPr>
  </p:slideViewPr>
  <p:notesTextViewPr>
    <p:cViewPr>
      <p:scale>
        <a:sx n="20" d="100"/>
        <a:sy n="2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8D58D69-70F5-4A82-9030-4DF8F9B0160C}" type="datetimeFigureOut">
              <a:rPr lang="en-US" smtClean="0"/>
              <a:t>1/5/2012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22C4CBA-EEDA-4D5F-B7CE-AA7BD91513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87268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2C4CBA-EEDA-4D5F-B7CE-AA7BD9151370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95338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E75B8C-0465-4E08-ADA2-40E41BB8A2F2}" type="datetimeFigureOut">
              <a:rPr lang="en-US" smtClean="0"/>
              <a:t>1/5/2012</a:t>
            </a:fld>
            <a:endParaRPr lang="en-US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2E3EC8-08A0-458B-8126-6ADC43B8DBFF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E75B8C-0465-4E08-ADA2-40E41BB8A2F2}" type="datetimeFigureOut">
              <a:rPr lang="en-US" smtClean="0"/>
              <a:t>1/5/2012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2E3EC8-08A0-458B-8126-6ADC43B8DBFF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E75B8C-0465-4E08-ADA2-40E41BB8A2F2}" type="datetimeFigureOut">
              <a:rPr lang="en-US" smtClean="0"/>
              <a:t>1/5/2012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192E3EC8-08A0-458B-8126-6ADC43B8DBFF}" type="slidenum">
              <a:rPr lang="en-US" smtClean="0"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E75B8C-0465-4E08-ADA2-40E41BB8A2F2}" type="datetimeFigureOut">
              <a:rPr lang="en-US" smtClean="0"/>
              <a:t>1/5/2012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2E3EC8-08A0-458B-8126-6ADC43B8DBFF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E75B8C-0465-4E08-ADA2-40E41BB8A2F2}" type="datetimeFigureOut">
              <a:rPr lang="en-US" smtClean="0"/>
              <a:t>1/5/2012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2E3EC8-08A0-458B-8126-6ADC43B8DBFF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E75B8C-0465-4E08-ADA2-40E41BB8A2F2}" type="datetimeFigureOut">
              <a:rPr lang="en-US" smtClean="0"/>
              <a:t>1/5/2012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2E3EC8-08A0-458B-8126-6ADC43B8DBFF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E75B8C-0465-4E08-ADA2-40E41BB8A2F2}" type="datetimeFigureOut">
              <a:rPr lang="en-US" smtClean="0"/>
              <a:t>1/5/2012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2E3EC8-08A0-458B-8126-6ADC43B8DBFF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E75B8C-0465-4E08-ADA2-40E41BB8A2F2}" type="datetimeFigureOut">
              <a:rPr lang="en-US" smtClean="0"/>
              <a:t>1/5/2012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2E3EC8-08A0-458B-8126-6ADC43B8DBFF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en-US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E75B8C-0465-4E08-ADA2-40E41BB8A2F2}" type="datetimeFigureOut">
              <a:rPr lang="en-US" smtClean="0"/>
              <a:t>1/5/2012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2E3EC8-08A0-458B-8126-6ADC43B8DBFF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E75B8C-0465-4E08-ADA2-40E41BB8A2F2}" type="datetimeFigureOut">
              <a:rPr lang="en-US" smtClean="0"/>
              <a:t>1/5/2012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2E3EC8-08A0-458B-8126-6ADC43B8DBFF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E75B8C-0465-4E08-ADA2-40E41BB8A2F2}" type="datetimeFigureOut">
              <a:rPr lang="en-US" smtClean="0"/>
              <a:t>1/5/2012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2E3EC8-08A0-458B-8126-6ADC43B8DBFF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77E75B8C-0465-4E08-ADA2-40E41BB8A2F2}" type="datetimeFigureOut">
              <a:rPr lang="en-US" smtClean="0"/>
              <a:t>1/5/2012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192E3EC8-08A0-458B-8126-6ADC43B8DBFF}" type="slidenum">
              <a:rPr lang="en-US" smtClean="0"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609600" y="512956"/>
            <a:ext cx="8229600" cy="2294828"/>
          </a:xfrm>
        </p:spPr>
        <p:txBody>
          <a:bodyPr>
            <a:normAutofit fontScale="90000"/>
          </a:bodyPr>
          <a:lstStyle/>
          <a:p>
            <a:r>
              <a:rPr lang="en-US" smtClean="0"/>
              <a:t>C</a:t>
            </a:r>
            <a:br>
              <a:rPr lang="en-US" smtClean="0"/>
            </a:br>
            <a:r>
              <a:rPr lang="en-US" smtClean="0"/>
              <a:t/>
            </a:r>
            <a:br>
              <a:rPr lang="en-US" smtClean="0"/>
            </a:br>
            <a:r>
              <a:rPr lang="en-US" smtClean="0"/>
              <a:t/>
            </a:r>
            <a:br>
              <a:rPr lang="en-US" smtClean="0"/>
            </a:br>
            <a:r>
              <a:rPr lang="en-US" smtClean="0"/>
              <a:t>UBA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                                                                                                                               </a:t>
            </a:r>
            <a:endParaRPr lang="en-US" dirty="0"/>
          </a:p>
        </p:txBody>
      </p:sp>
      <p:sp>
        <p:nvSpPr>
          <p:cNvPr id="3" name="Heart 2"/>
          <p:cNvSpPr/>
          <p:nvPr/>
        </p:nvSpPr>
        <p:spPr>
          <a:xfrm>
            <a:off x="1752600" y="457200"/>
            <a:ext cx="914400" cy="914400"/>
          </a:xfrm>
          <a:prstGeom prst="hear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Heart 7"/>
          <p:cNvSpPr/>
          <p:nvPr/>
        </p:nvSpPr>
        <p:spPr>
          <a:xfrm>
            <a:off x="6170341" y="457200"/>
            <a:ext cx="914400" cy="914400"/>
          </a:xfrm>
          <a:prstGeom prst="hear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807784"/>
            <a:ext cx="9144000" cy="4057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662628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2">
            <a:schemeClr val="accent1">
              <a:shade val="50000"/>
            </a:schemeClr>
          </a:lnRef>
          <a:fillRef idx="1002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en-US" dirty="0" smtClean="0">
                <a:latin typeface="Lucida Handwriting" pitchFamily="66" charset="0"/>
              </a:rPr>
              <a:t>Located in the Caribbean sea.</a:t>
            </a:r>
            <a:endParaRPr lang="en-US" dirty="0">
              <a:latin typeface="Lucida Handwriting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3825" y="2995613"/>
            <a:ext cx="1276350" cy="866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629728"/>
            <a:ext cx="8153400" cy="4465320"/>
          </a:xfrm>
          <a:prstGeom prst="rect">
            <a:avLst/>
          </a:prstGeom>
          <a:ln>
            <a:noFill/>
          </a:ln>
          <a:effectLst/>
          <a:extLst/>
        </p:spPr>
        <p:style>
          <a:lnRef idx="0">
            <a:scrgbClr r="0" g="0" b="0"/>
          </a:lnRef>
          <a:fillRef idx="1001">
            <a:schemeClr val="dk2"/>
          </a:fillRef>
          <a:effectRef idx="0">
            <a:scrgbClr r="0" g="0" b="0"/>
          </a:effectRef>
          <a:fontRef idx="major"/>
        </p:style>
      </p:pic>
    </p:spTree>
    <p:extLst>
      <p:ext uri="{BB962C8B-B14F-4D97-AF65-F5344CB8AC3E}">
        <p14:creationId xmlns:p14="http://schemas.microsoft.com/office/powerpoint/2010/main" val="4987486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6829"/>
            <a:ext cx="8229600" cy="114300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US" dirty="0" smtClean="0">
                <a:latin typeface="Lucida Handwriting" pitchFamily="66" charset="0"/>
              </a:rPr>
              <a:t>Cuba’s is Havana</a:t>
            </a:r>
            <a:endParaRPr lang="en-US" dirty="0">
              <a:latin typeface="Lucida Handwriting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678363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371600"/>
            <a:ext cx="8458200" cy="472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643671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Lucida Handwriting" pitchFamily="66" charset="0"/>
              </a:rPr>
              <a:t>COIMING TO CUBA</a:t>
            </a:r>
            <a:endParaRPr lang="en-US" dirty="0">
              <a:latin typeface="Lucida Handwriting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/>
          <a:p>
            <a:pPr marL="0" indent="0">
              <a:buNone/>
            </a:pPr>
            <a:r>
              <a:rPr lang="en-US" dirty="0" smtClean="0">
                <a:latin typeface="Lucida Handwriting" pitchFamily="66" charset="0"/>
              </a:rPr>
              <a:t>Humans first came to the island of Cuba around 3500 BC from  South America.</a:t>
            </a:r>
            <a:endParaRPr lang="en-US" dirty="0">
              <a:latin typeface="Lucida Handwriting" pitchFamily="66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3124200"/>
            <a:ext cx="8458200" cy="3429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812426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74638"/>
            <a:ext cx="8229600" cy="1143000"/>
          </a:xfr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en-US" dirty="0" smtClean="0">
                <a:latin typeface="Lucida Handwriting" pitchFamily="66" charset="0"/>
              </a:rPr>
              <a:t>Dancing  is very important to </a:t>
            </a:r>
            <a:r>
              <a:rPr lang="en-US" dirty="0">
                <a:latin typeface="Lucida Handwriting" pitchFamily="66" charset="0"/>
              </a:rPr>
              <a:t>C</a:t>
            </a:r>
            <a:r>
              <a:rPr lang="en-US" dirty="0" smtClean="0">
                <a:latin typeface="Lucida Handwriting" pitchFamily="66" charset="0"/>
              </a:rPr>
              <a:t>ubans </a:t>
            </a:r>
            <a:endParaRPr lang="en-US" dirty="0">
              <a:latin typeface="Lucida Handwriting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524000"/>
            <a:ext cx="7924800" cy="472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97097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en-US" dirty="0" smtClean="0">
                <a:latin typeface="Lucida Handwriting" pitchFamily="66" charset="0"/>
              </a:rPr>
              <a:t>Dance styles include the son ,</a:t>
            </a:r>
            <a:r>
              <a:rPr lang="en-US" dirty="0" err="1" smtClean="0">
                <a:latin typeface="Lucida Handwriting" pitchFamily="66" charset="0"/>
              </a:rPr>
              <a:t>Rumba,Mambo,Salsa</a:t>
            </a:r>
            <a:r>
              <a:rPr lang="en-US" dirty="0" smtClean="0">
                <a:latin typeface="Lucida Handwriting" pitchFamily="66" charset="0"/>
              </a:rPr>
              <a:t>,</a:t>
            </a:r>
            <a:endParaRPr lang="en-US" dirty="0">
              <a:latin typeface="Lucida Handwriting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4525963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82" y="1704108"/>
            <a:ext cx="2667000" cy="426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1683327"/>
            <a:ext cx="2286000" cy="42671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0" y="1683327"/>
            <a:ext cx="2133600" cy="4232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6600" y="1738745"/>
            <a:ext cx="2057400" cy="42671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708840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Lucida Handwriting" pitchFamily="66" charset="0"/>
              </a:rPr>
              <a:t>Cubans dance </a:t>
            </a:r>
            <a:endParaRPr lang="en-US" dirty="0">
              <a:latin typeface="Lucida Handwriting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r>
              <a:rPr lang="en-US" dirty="0" smtClean="0">
                <a:latin typeface="Lucida Handwriting" pitchFamily="66" charset="0"/>
              </a:rPr>
              <a:t>Romantic , beautiful ,and very athletic.</a:t>
            </a:r>
            <a:endParaRPr lang="en-US" dirty="0">
              <a:latin typeface="Lucida Handwriting" pitchFamily="66" charset="0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2667000"/>
            <a:ext cx="7162800" cy="3581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842456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Lucida Handwriting" pitchFamily="66" charset="0"/>
              </a:rPr>
              <a:t>Things grown in </a:t>
            </a:r>
            <a:r>
              <a:rPr lang="en-US" dirty="0">
                <a:latin typeface="Lucida Handwriting" pitchFamily="66" charset="0"/>
              </a:rPr>
              <a:t>C</a:t>
            </a:r>
            <a:r>
              <a:rPr lang="en-US" dirty="0" smtClean="0">
                <a:latin typeface="Lucida Handwriting" pitchFamily="66" charset="0"/>
              </a:rPr>
              <a:t>uba. </a:t>
            </a:r>
            <a:endParaRPr lang="en-US" dirty="0">
              <a:latin typeface="Lucida Handwriting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29200"/>
          </a:xfr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marL="0" indent="0">
              <a:buNone/>
            </a:pPr>
            <a:r>
              <a:rPr lang="en-US" sz="4400" dirty="0" smtClean="0">
                <a:latin typeface="Lucida Handwriting" pitchFamily="66" charset="0"/>
              </a:rPr>
              <a:t>Sugarcane is grown in Cuba .Cuba has a lot of  sugarcane .Cuba sends it all around the world .</a:t>
            </a:r>
            <a:endParaRPr lang="en-US" sz="4400" dirty="0">
              <a:latin typeface="Lucida Handwriting" pitchFamily="66" charset="0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4419600"/>
            <a:ext cx="7239000" cy="2438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881039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en-US" dirty="0" smtClean="0">
                <a:latin typeface="Lucida Handwriting" pitchFamily="66" charset="0"/>
              </a:rPr>
              <a:t>Trees</a:t>
            </a:r>
            <a:endParaRPr lang="en-US" dirty="0">
              <a:latin typeface="Lucida Handwriting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3771" y="1600200"/>
            <a:ext cx="8229600" cy="4525963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>
              <a:buNone/>
            </a:pPr>
            <a:r>
              <a:rPr lang="en-US" sz="4400" dirty="0" smtClean="0">
                <a:latin typeface="Lucida Handwriting" pitchFamily="66" charset="0"/>
              </a:rPr>
              <a:t>Palm trees are found in Cuba.</a:t>
            </a:r>
          </a:p>
          <a:p>
            <a:pPr marL="0" indent="0">
              <a:buNone/>
            </a:pPr>
            <a:endParaRPr lang="en-US" sz="4400" dirty="0">
              <a:latin typeface="Lucida Handwriting" pitchFamily="66" charset="0"/>
            </a:endParaRPr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2928257"/>
            <a:ext cx="8534400" cy="3962400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18967853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latin typeface="Informal Roman" pitchFamily="66" charset="0"/>
              </a:rPr>
              <a:t>Some believe that music is the only way to talk to the dead</a:t>
            </a:r>
            <a:endParaRPr lang="en-US" dirty="0">
              <a:latin typeface="Informal Roman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600200"/>
            <a:ext cx="8218643" cy="464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556837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Cuba is a very poor and small country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1905000"/>
            <a:ext cx="7848600" cy="426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8833222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pex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Civic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1212</TotalTime>
  <Words>109</Words>
  <Application>Microsoft Office PowerPoint</Application>
  <PresentationFormat>On-screen Show (4:3)</PresentationFormat>
  <Paragraphs>17</Paragraphs>
  <Slides>11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Apex</vt:lpstr>
      <vt:lpstr>C   UBA </vt:lpstr>
      <vt:lpstr>Located in the Caribbean sea.</vt:lpstr>
      <vt:lpstr>Cuba’s is Havana</vt:lpstr>
      <vt:lpstr>COIMING TO CUBA</vt:lpstr>
      <vt:lpstr>Dancing  is very important to Cubans </vt:lpstr>
      <vt:lpstr>Dance styles include the son ,Rumba,Mambo,Salsa,</vt:lpstr>
      <vt:lpstr>Cubans dance </vt:lpstr>
      <vt:lpstr>Things grown in Cuba. </vt:lpstr>
      <vt:lpstr>Trees</vt:lpstr>
      <vt:lpstr>Some believe that music is the only way to talk to the dead</vt:lpstr>
      <vt:lpstr>Cuba is a very poor and small country</vt:lpstr>
    </vt:vector>
  </TitlesOfParts>
  <Company>DMPS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CUBA</dc:title>
  <dc:creator>Brubaker Proxy Student ID</dc:creator>
  <cp:lastModifiedBy>Brubaker Proxy Student ID</cp:lastModifiedBy>
  <cp:revision>16</cp:revision>
  <dcterms:created xsi:type="dcterms:W3CDTF">2012-01-02T20:08:20Z</dcterms:created>
  <dcterms:modified xsi:type="dcterms:W3CDTF">2012-01-05T20:25:42Z</dcterms:modified>
</cp:coreProperties>
</file>